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6" name="Isosceles Triangle 2">
            <a:extLst>
              <a:ext uri="{FF2B5EF4-FFF2-40B4-BE49-F238E27FC236}">
                <a16:creationId xmlns:a16="http://schemas.microsoft.com/office/drawing/2014/main" id="{7CC413D9-FDFE-4D88-8D5B-B6B4D2862A37}"/>
              </a:ext>
            </a:extLst>
          </p:cNvPr>
          <p:cNvSpPr/>
          <p:nvPr/>
        </p:nvSpPr>
        <p:spPr>
          <a:xfrm rot="5400000">
            <a:off x="8719623" y="2068782"/>
            <a:ext cx="2179506" cy="2537688"/>
          </a:xfrm>
          <a:custGeom>
            <a:avLst/>
            <a:gdLst/>
            <a:ahLst/>
            <a:cxnLst/>
            <a:rect l="l" t="t" r="r" b="b"/>
            <a:pathLst>
              <a:path w="1800201" h="2096048">
                <a:moveTo>
                  <a:pt x="0" y="1195948"/>
                </a:moveTo>
                <a:cubicBezTo>
                  <a:pt x="0" y="761309"/>
                  <a:pt x="308064" y="398623"/>
                  <a:pt x="717763" y="314375"/>
                </a:cubicBezTo>
                <a:lnTo>
                  <a:pt x="900100" y="0"/>
                </a:lnTo>
                <a:lnTo>
                  <a:pt x="1082438" y="314375"/>
                </a:lnTo>
                <a:cubicBezTo>
                  <a:pt x="1492137" y="398623"/>
                  <a:pt x="1800201" y="761309"/>
                  <a:pt x="1800201" y="1195948"/>
                </a:cubicBezTo>
                <a:cubicBezTo>
                  <a:pt x="1800201" y="1693060"/>
                  <a:pt x="1397213" y="2096048"/>
                  <a:pt x="900101" y="2096048"/>
                </a:cubicBezTo>
                <a:cubicBezTo>
                  <a:pt x="402988" y="2096048"/>
                  <a:pt x="0" y="1693060"/>
                  <a:pt x="0" y="1195948"/>
                </a:cubicBez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37" name="그룹 336">
            <a:extLst>
              <a:ext uri="{FF2B5EF4-FFF2-40B4-BE49-F238E27FC236}">
                <a16:creationId xmlns:a16="http://schemas.microsoft.com/office/drawing/2014/main" id="{DB37DB23-8832-4926-9053-FF57F83A6D41}"/>
              </a:ext>
            </a:extLst>
          </p:cNvPr>
          <p:cNvGrpSpPr/>
          <p:nvPr/>
        </p:nvGrpSpPr>
        <p:grpSpPr>
          <a:xfrm>
            <a:off x="8981240" y="3086406"/>
            <a:ext cx="1547217" cy="1051173"/>
            <a:chOff x="8351463" y="2661441"/>
            <a:chExt cx="1547217" cy="1051173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84C576FA-FC47-4746-8CF3-6951EBE6B978}"/>
                </a:ext>
              </a:extLst>
            </p:cNvPr>
            <p:cNvSpPr txBox="1"/>
            <p:nvPr/>
          </p:nvSpPr>
          <p:spPr>
            <a:xfrm>
              <a:off x="8351463" y="2661441"/>
              <a:ext cx="1547217" cy="30777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Infographics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3EDCBD65-5448-4D30-B9B0-BC6076488970}"/>
                </a:ext>
              </a:extLst>
            </p:cNvPr>
            <p:cNvSpPr txBox="1"/>
            <p:nvPr/>
          </p:nvSpPr>
          <p:spPr>
            <a:xfrm>
              <a:off x="8351463" y="2881617"/>
              <a:ext cx="1547217" cy="83099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</p:txBody>
        </p:sp>
      </p:grpSp>
      <p:sp>
        <p:nvSpPr>
          <p:cNvPr id="340" name="Isosceles Triangle 2">
            <a:extLst>
              <a:ext uri="{FF2B5EF4-FFF2-40B4-BE49-F238E27FC236}">
                <a16:creationId xmlns:a16="http://schemas.microsoft.com/office/drawing/2014/main" id="{6BF99277-D2F8-4512-8D7C-66B523638138}"/>
              </a:ext>
            </a:extLst>
          </p:cNvPr>
          <p:cNvSpPr/>
          <p:nvPr/>
        </p:nvSpPr>
        <p:spPr>
          <a:xfrm rot="5400000">
            <a:off x="6283418" y="2068782"/>
            <a:ext cx="2179506" cy="2537688"/>
          </a:xfrm>
          <a:custGeom>
            <a:avLst/>
            <a:gdLst/>
            <a:ahLst/>
            <a:cxnLst/>
            <a:rect l="l" t="t" r="r" b="b"/>
            <a:pathLst>
              <a:path w="1800201" h="2096048">
                <a:moveTo>
                  <a:pt x="0" y="1195948"/>
                </a:moveTo>
                <a:cubicBezTo>
                  <a:pt x="0" y="761309"/>
                  <a:pt x="308064" y="398623"/>
                  <a:pt x="717763" y="314375"/>
                </a:cubicBezTo>
                <a:lnTo>
                  <a:pt x="900100" y="0"/>
                </a:lnTo>
                <a:lnTo>
                  <a:pt x="1082438" y="314375"/>
                </a:lnTo>
                <a:cubicBezTo>
                  <a:pt x="1492137" y="398623"/>
                  <a:pt x="1800201" y="761309"/>
                  <a:pt x="1800201" y="1195948"/>
                </a:cubicBezTo>
                <a:cubicBezTo>
                  <a:pt x="1800201" y="1693060"/>
                  <a:pt x="1397213" y="2096048"/>
                  <a:pt x="900101" y="2096048"/>
                </a:cubicBezTo>
                <a:cubicBezTo>
                  <a:pt x="402988" y="2096048"/>
                  <a:pt x="0" y="1693060"/>
                  <a:pt x="0" y="1195948"/>
                </a:cubicBez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41" name="그룹 340">
            <a:extLst>
              <a:ext uri="{FF2B5EF4-FFF2-40B4-BE49-F238E27FC236}">
                <a16:creationId xmlns:a16="http://schemas.microsoft.com/office/drawing/2014/main" id="{078A29BD-1A5E-4CD8-AC55-A2282997F540}"/>
              </a:ext>
            </a:extLst>
          </p:cNvPr>
          <p:cNvGrpSpPr/>
          <p:nvPr/>
        </p:nvGrpSpPr>
        <p:grpSpPr>
          <a:xfrm>
            <a:off x="6545035" y="3086406"/>
            <a:ext cx="1547217" cy="1051173"/>
            <a:chOff x="6197150" y="2661441"/>
            <a:chExt cx="1547217" cy="1051173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F77C7119-AD90-4A63-BEC2-3F2CBC8691E5}"/>
                </a:ext>
              </a:extLst>
            </p:cNvPr>
            <p:cNvSpPr txBox="1"/>
            <p:nvPr/>
          </p:nvSpPr>
          <p:spPr>
            <a:xfrm>
              <a:off x="6197150" y="2661441"/>
              <a:ext cx="1547217" cy="30777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Infographics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CCCE32B4-A5B0-407B-BE27-6422818A554B}"/>
                </a:ext>
              </a:extLst>
            </p:cNvPr>
            <p:cNvSpPr txBox="1"/>
            <p:nvPr/>
          </p:nvSpPr>
          <p:spPr>
            <a:xfrm>
              <a:off x="6197150" y="2881617"/>
              <a:ext cx="1547217" cy="83099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</p:txBody>
        </p:sp>
      </p:grpSp>
      <p:sp>
        <p:nvSpPr>
          <p:cNvPr id="344" name="Isosceles Triangle 2">
            <a:extLst>
              <a:ext uri="{FF2B5EF4-FFF2-40B4-BE49-F238E27FC236}">
                <a16:creationId xmlns:a16="http://schemas.microsoft.com/office/drawing/2014/main" id="{8BA247BA-38E1-430D-979B-B4AD3E17919A}"/>
              </a:ext>
            </a:extLst>
          </p:cNvPr>
          <p:cNvSpPr/>
          <p:nvPr/>
        </p:nvSpPr>
        <p:spPr>
          <a:xfrm rot="5400000">
            <a:off x="3847212" y="2068782"/>
            <a:ext cx="2179506" cy="2537688"/>
          </a:xfrm>
          <a:custGeom>
            <a:avLst/>
            <a:gdLst/>
            <a:ahLst/>
            <a:cxnLst/>
            <a:rect l="l" t="t" r="r" b="b"/>
            <a:pathLst>
              <a:path w="1800201" h="2096048">
                <a:moveTo>
                  <a:pt x="0" y="1195948"/>
                </a:moveTo>
                <a:cubicBezTo>
                  <a:pt x="0" y="761309"/>
                  <a:pt x="308064" y="398623"/>
                  <a:pt x="717763" y="314375"/>
                </a:cubicBezTo>
                <a:lnTo>
                  <a:pt x="900100" y="0"/>
                </a:lnTo>
                <a:lnTo>
                  <a:pt x="1082438" y="314375"/>
                </a:lnTo>
                <a:cubicBezTo>
                  <a:pt x="1492137" y="398623"/>
                  <a:pt x="1800201" y="761309"/>
                  <a:pt x="1800201" y="1195948"/>
                </a:cubicBezTo>
                <a:cubicBezTo>
                  <a:pt x="1800201" y="1693060"/>
                  <a:pt x="1397213" y="2096048"/>
                  <a:pt x="900101" y="2096048"/>
                </a:cubicBezTo>
                <a:cubicBezTo>
                  <a:pt x="402988" y="2096048"/>
                  <a:pt x="0" y="1693060"/>
                  <a:pt x="0" y="1195948"/>
                </a:cubicBez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45" name="그룹 344">
            <a:extLst>
              <a:ext uri="{FF2B5EF4-FFF2-40B4-BE49-F238E27FC236}">
                <a16:creationId xmlns:a16="http://schemas.microsoft.com/office/drawing/2014/main" id="{84B056D7-DCFC-4321-887A-A26E58DB68FF}"/>
              </a:ext>
            </a:extLst>
          </p:cNvPr>
          <p:cNvGrpSpPr/>
          <p:nvPr/>
        </p:nvGrpSpPr>
        <p:grpSpPr>
          <a:xfrm>
            <a:off x="4108829" y="3086406"/>
            <a:ext cx="1547217" cy="1051173"/>
            <a:chOff x="4332760" y="2661441"/>
            <a:chExt cx="1547217" cy="1051173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8B2841A4-C76B-4B86-AB35-BB31AAE1A4A7}"/>
                </a:ext>
              </a:extLst>
            </p:cNvPr>
            <p:cNvSpPr txBox="1"/>
            <p:nvPr/>
          </p:nvSpPr>
          <p:spPr>
            <a:xfrm>
              <a:off x="4332760" y="2661441"/>
              <a:ext cx="1547217" cy="30777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Infographics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1E651C72-7B14-46BB-B34F-DC767A797876}"/>
                </a:ext>
              </a:extLst>
            </p:cNvPr>
            <p:cNvSpPr txBox="1"/>
            <p:nvPr/>
          </p:nvSpPr>
          <p:spPr>
            <a:xfrm>
              <a:off x="4332760" y="2881617"/>
              <a:ext cx="1547217" cy="83099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</p:txBody>
        </p:sp>
      </p:grpSp>
      <p:sp>
        <p:nvSpPr>
          <p:cNvPr id="348" name="Isosceles Triangle 2">
            <a:extLst>
              <a:ext uri="{FF2B5EF4-FFF2-40B4-BE49-F238E27FC236}">
                <a16:creationId xmlns:a16="http://schemas.microsoft.com/office/drawing/2014/main" id="{DF63A3C4-9D9A-4C8B-84BF-B4A3672BE064}"/>
              </a:ext>
            </a:extLst>
          </p:cNvPr>
          <p:cNvSpPr/>
          <p:nvPr/>
        </p:nvSpPr>
        <p:spPr>
          <a:xfrm rot="5400000">
            <a:off x="1411006" y="2068782"/>
            <a:ext cx="2179506" cy="2537688"/>
          </a:xfrm>
          <a:custGeom>
            <a:avLst/>
            <a:gdLst/>
            <a:ahLst/>
            <a:cxnLst/>
            <a:rect l="l" t="t" r="r" b="b"/>
            <a:pathLst>
              <a:path w="1800201" h="2096048">
                <a:moveTo>
                  <a:pt x="0" y="1195948"/>
                </a:moveTo>
                <a:cubicBezTo>
                  <a:pt x="0" y="761309"/>
                  <a:pt x="308064" y="398623"/>
                  <a:pt x="717763" y="314375"/>
                </a:cubicBezTo>
                <a:lnTo>
                  <a:pt x="900100" y="0"/>
                </a:lnTo>
                <a:lnTo>
                  <a:pt x="1082438" y="314375"/>
                </a:lnTo>
                <a:cubicBezTo>
                  <a:pt x="1492137" y="398623"/>
                  <a:pt x="1800201" y="761309"/>
                  <a:pt x="1800201" y="1195948"/>
                </a:cubicBezTo>
                <a:cubicBezTo>
                  <a:pt x="1800201" y="1693060"/>
                  <a:pt x="1397213" y="2096048"/>
                  <a:pt x="900101" y="2096048"/>
                </a:cubicBezTo>
                <a:cubicBezTo>
                  <a:pt x="402988" y="2096048"/>
                  <a:pt x="0" y="1693060"/>
                  <a:pt x="0" y="1195948"/>
                </a:cubicBez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9" name="그룹 348">
            <a:extLst>
              <a:ext uri="{FF2B5EF4-FFF2-40B4-BE49-F238E27FC236}">
                <a16:creationId xmlns:a16="http://schemas.microsoft.com/office/drawing/2014/main" id="{064CC773-158E-406A-A817-DFA6BAE69690}"/>
              </a:ext>
            </a:extLst>
          </p:cNvPr>
          <p:cNvGrpSpPr/>
          <p:nvPr/>
        </p:nvGrpSpPr>
        <p:grpSpPr>
          <a:xfrm>
            <a:off x="1672623" y="3086406"/>
            <a:ext cx="1547217" cy="1051173"/>
            <a:chOff x="1929038" y="2661441"/>
            <a:chExt cx="1547217" cy="1051173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3E46EB80-A119-4D5C-8CC2-56E42B212637}"/>
                </a:ext>
              </a:extLst>
            </p:cNvPr>
            <p:cNvSpPr txBox="1"/>
            <p:nvPr/>
          </p:nvSpPr>
          <p:spPr>
            <a:xfrm>
              <a:off x="1929038" y="2661441"/>
              <a:ext cx="1547217" cy="30777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Infographics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424DF01D-35AD-4CDC-A7AE-650DD4130C2B}"/>
                </a:ext>
              </a:extLst>
            </p:cNvPr>
            <p:cNvSpPr txBox="1"/>
            <p:nvPr/>
          </p:nvSpPr>
          <p:spPr>
            <a:xfrm>
              <a:off x="1929038" y="2881617"/>
              <a:ext cx="1547217" cy="830997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</p:txBody>
        </p:sp>
      </p:grpSp>
      <p:grpSp>
        <p:nvGrpSpPr>
          <p:cNvPr id="352" name="Group 31">
            <a:extLst>
              <a:ext uri="{FF2B5EF4-FFF2-40B4-BE49-F238E27FC236}">
                <a16:creationId xmlns:a16="http://schemas.microsoft.com/office/drawing/2014/main" id="{88D846AA-3A45-476C-93ED-F7709022438B}"/>
              </a:ext>
            </a:extLst>
          </p:cNvPr>
          <p:cNvGrpSpPr/>
          <p:nvPr/>
        </p:nvGrpSpPr>
        <p:grpSpPr>
          <a:xfrm>
            <a:off x="1241643" y="4662819"/>
            <a:ext cx="2195160" cy="1081951"/>
            <a:chOff x="1062658" y="3986014"/>
            <a:chExt cx="1728192" cy="1081951"/>
          </a:xfrm>
        </p:grpSpPr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0FEF2CB0-1CB2-46CF-9F2B-B93C56D51C11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DF8CF0AE-601B-4E34-94F8-E4124D47CB33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55" name="Group 32">
            <a:extLst>
              <a:ext uri="{FF2B5EF4-FFF2-40B4-BE49-F238E27FC236}">
                <a16:creationId xmlns:a16="http://schemas.microsoft.com/office/drawing/2014/main" id="{F334CE8B-D9FA-4C6B-9560-100E471575F0}"/>
              </a:ext>
            </a:extLst>
          </p:cNvPr>
          <p:cNvGrpSpPr/>
          <p:nvPr/>
        </p:nvGrpSpPr>
        <p:grpSpPr>
          <a:xfrm>
            <a:off x="3677849" y="4662819"/>
            <a:ext cx="2195160" cy="1081951"/>
            <a:chOff x="1062658" y="3986014"/>
            <a:chExt cx="1728192" cy="1081951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64A869D9-4529-43D7-83D3-2AE45C3BEFF5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A9994558-63FD-454A-9F8D-36E971846927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58" name="Group 35">
            <a:extLst>
              <a:ext uri="{FF2B5EF4-FFF2-40B4-BE49-F238E27FC236}">
                <a16:creationId xmlns:a16="http://schemas.microsoft.com/office/drawing/2014/main" id="{2F5FFEA4-82FE-4215-9D04-673E66299C46}"/>
              </a:ext>
            </a:extLst>
          </p:cNvPr>
          <p:cNvGrpSpPr/>
          <p:nvPr/>
        </p:nvGrpSpPr>
        <p:grpSpPr>
          <a:xfrm>
            <a:off x="6114055" y="4662819"/>
            <a:ext cx="2195160" cy="1081951"/>
            <a:chOff x="1062658" y="3986014"/>
            <a:chExt cx="1728192" cy="1081951"/>
          </a:xfrm>
        </p:grpSpPr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A994B532-4C01-4CBB-A278-E68D5A8BD9C0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E2E76C15-4E48-4CCB-8438-23236A012151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61" name="Group 38">
            <a:extLst>
              <a:ext uri="{FF2B5EF4-FFF2-40B4-BE49-F238E27FC236}">
                <a16:creationId xmlns:a16="http://schemas.microsoft.com/office/drawing/2014/main" id="{0E9C1319-33A5-458C-B0F7-D35701FCAC63}"/>
              </a:ext>
            </a:extLst>
          </p:cNvPr>
          <p:cNvGrpSpPr/>
          <p:nvPr/>
        </p:nvGrpSpPr>
        <p:grpSpPr>
          <a:xfrm>
            <a:off x="8550260" y="4662819"/>
            <a:ext cx="2195160" cy="1081951"/>
            <a:chOff x="1062658" y="3986014"/>
            <a:chExt cx="1728192" cy="1081951"/>
          </a:xfrm>
        </p:grpSpPr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2E1A4791-6D1E-478E-B983-465504C5646D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1EFB4C6F-F794-409E-810D-69C1FFAD2D0D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64" name="Isosceles Triangle 51">
            <a:extLst>
              <a:ext uri="{FF2B5EF4-FFF2-40B4-BE49-F238E27FC236}">
                <a16:creationId xmlns:a16="http://schemas.microsoft.com/office/drawing/2014/main" id="{011AEE60-9A16-4903-A51F-7455E9539E6E}"/>
              </a:ext>
            </a:extLst>
          </p:cNvPr>
          <p:cNvSpPr/>
          <p:nvPr/>
        </p:nvSpPr>
        <p:spPr>
          <a:xfrm>
            <a:off x="2185872" y="2674495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5" name="Rectangle 15">
            <a:extLst>
              <a:ext uri="{FF2B5EF4-FFF2-40B4-BE49-F238E27FC236}">
                <a16:creationId xmlns:a16="http://schemas.microsoft.com/office/drawing/2014/main" id="{688D59C5-B30D-4206-9D11-3DDACFBEE226}"/>
              </a:ext>
            </a:extLst>
          </p:cNvPr>
          <p:cNvSpPr/>
          <p:nvPr/>
        </p:nvSpPr>
        <p:spPr>
          <a:xfrm rot="5400000">
            <a:off x="7101656" y="2630503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6" name="Rounded Rectangle 5">
            <a:extLst>
              <a:ext uri="{FF2B5EF4-FFF2-40B4-BE49-F238E27FC236}">
                <a16:creationId xmlns:a16="http://schemas.microsoft.com/office/drawing/2014/main" id="{BB96896B-9248-463E-8D27-B71C129501FF}"/>
              </a:ext>
            </a:extLst>
          </p:cNvPr>
          <p:cNvSpPr/>
          <p:nvPr/>
        </p:nvSpPr>
        <p:spPr>
          <a:xfrm flipH="1">
            <a:off x="4563438" y="265320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7" name="Rectangle 16">
            <a:extLst>
              <a:ext uri="{FF2B5EF4-FFF2-40B4-BE49-F238E27FC236}">
                <a16:creationId xmlns:a16="http://schemas.microsoft.com/office/drawing/2014/main" id="{9D379F6A-FD25-4351-9B7B-EC392FB3B978}"/>
              </a:ext>
            </a:extLst>
          </p:cNvPr>
          <p:cNvSpPr/>
          <p:nvPr/>
        </p:nvSpPr>
        <p:spPr>
          <a:xfrm>
            <a:off x="9557789" y="2711756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152</Words>
  <Application>Microsoft Office PowerPoint</Application>
  <PresentationFormat>와이드스크린</PresentationFormat>
  <Paragraphs>31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2018-05-17T01:42:14Z</dcterms:modified>
</cp:coreProperties>
</file>