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02" name="그룹 601">
            <a:extLst>
              <a:ext uri="{FF2B5EF4-FFF2-40B4-BE49-F238E27FC236}">
                <a16:creationId xmlns:a16="http://schemas.microsoft.com/office/drawing/2014/main" id="{38E454DB-C2EC-4175-8099-3396811AA36E}"/>
              </a:ext>
            </a:extLst>
          </p:cNvPr>
          <p:cNvGrpSpPr/>
          <p:nvPr/>
        </p:nvGrpSpPr>
        <p:grpSpPr>
          <a:xfrm>
            <a:off x="995196" y="3775628"/>
            <a:ext cx="1745999" cy="1115057"/>
            <a:chOff x="2226456" y="3749501"/>
            <a:chExt cx="1745999" cy="1115057"/>
          </a:xfrm>
        </p:grpSpPr>
        <p:sp>
          <p:nvSpPr>
            <p:cNvPr id="603" name="Right Arrow 3">
              <a:extLst>
                <a:ext uri="{FF2B5EF4-FFF2-40B4-BE49-F238E27FC236}">
                  <a16:creationId xmlns:a16="http://schemas.microsoft.com/office/drawing/2014/main" id="{F082CF62-F808-4B6C-9DE9-74266484C496}"/>
                </a:ext>
              </a:extLst>
            </p:cNvPr>
            <p:cNvSpPr/>
            <p:nvPr/>
          </p:nvSpPr>
          <p:spPr>
            <a:xfrm>
              <a:off x="2712455" y="3749501"/>
              <a:ext cx="1260000" cy="295638"/>
            </a:xfrm>
            <a:prstGeom prst="rightArrow">
              <a:avLst>
                <a:gd name="adj1" fmla="val 44246"/>
                <a:gd name="adj2" fmla="val 7691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04" name="Oval 4">
              <a:extLst>
                <a:ext uri="{FF2B5EF4-FFF2-40B4-BE49-F238E27FC236}">
                  <a16:creationId xmlns:a16="http://schemas.microsoft.com/office/drawing/2014/main" id="{AD8CB3FF-90BA-4D4F-915B-C2A4E70EEA19}"/>
                </a:ext>
              </a:extLst>
            </p:cNvPr>
            <p:cNvSpPr/>
            <p:nvPr/>
          </p:nvSpPr>
          <p:spPr>
            <a:xfrm>
              <a:off x="2226456" y="3892558"/>
              <a:ext cx="972000" cy="972000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05" name="TextBox 604">
              <a:extLst>
                <a:ext uri="{FF2B5EF4-FFF2-40B4-BE49-F238E27FC236}">
                  <a16:creationId xmlns:a16="http://schemas.microsoft.com/office/drawing/2014/main" id="{5077C11D-3E36-4F81-8906-6DE40C116785}"/>
                </a:ext>
              </a:extLst>
            </p:cNvPr>
            <p:cNvSpPr txBox="1"/>
            <p:nvPr/>
          </p:nvSpPr>
          <p:spPr>
            <a:xfrm>
              <a:off x="2294326" y="4205714"/>
              <a:ext cx="817211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2015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6" name="그룹 605">
            <a:extLst>
              <a:ext uri="{FF2B5EF4-FFF2-40B4-BE49-F238E27FC236}">
                <a16:creationId xmlns:a16="http://schemas.microsoft.com/office/drawing/2014/main" id="{086E4D6E-914E-4185-A34E-07F3A3D806F9}"/>
              </a:ext>
            </a:extLst>
          </p:cNvPr>
          <p:cNvGrpSpPr/>
          <p:nvPr/>
        </p:nvGrpSpPr>
        <p:grpSpPr>
          <a:xfrm>
            <a:off x="2699975" y="2955238"/>
            <a:ext cx="1751375" cy="1115057"/>
            <a:chOff x="3552552" y="2929111"/>
            <a:chExt cx="1751375" cy="1115057"/>
          </a:xfrm>
        </p:grpSpPr>
        <p:sp>
          <p:nvSpPr>
            <p:cNvPr id="607" name="Right Arrow 6">
              <a:extLst>
                <a:ext uri="{FF2B5EF4-FFF2-40B4-BE49-F238E27FC236}">
                  <a16:creationId xmlns:a16="http://schemas.microsoft.com/office/drawing/2014/main" id="{B7D91BD4-1925-433F-84A9-78492B96AAE9}"/>
                </a:ext>
              </a:extLst>
            </p:cNvPr>
            <p:cNvSpPr/>
            <p:nvPr/>
          </p:nvSpPr>
          <p:spPr>
            <a:xfrm rot="10800000" flipH="1">
              <a:off x="4043927" y="3748530"/>
              <a:ext cx="1260000" cy="295638"/>
            </a:xfrm>
            <a:prstGeom prst="rightArrow">
              <a:avLst>
                <a:gd name="adj1" fmla="val 44246"/>
                <a:gd name="adj2" fmla="val 76912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08" name="Oval 7">
              <a:extLst>
                <a:ext uri="{FF2B5EF4-FFF2-40B4-BE49-F238E27FC236}">
                  <a16:creationId xmlns:a16="http://schemas.microsoft.com/office/drawing/2014/main" id="{CF0DFDCF-8D4E-4495-A3BD-A60647B28142}"/>
                </a:ext>
              </a:extLst>
            </p:cNvPr>
            <p:cNvSpPr/>
            <p:nvPr/>
          </p:nvSpPr>
          <p:spPr>
            <a:xfrm rot="10800000" flipH="1">
              <a:off x="3552552" y="2929111"/>
              <a:ext cx="972000" cy="972000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09" name="TextBox 608">
              <a:extLst>
                <a:ext uri="{FF2B5EF4-FFF2-40B4-BE49-F238E27FC236}">
                  <a16:creationId xmlns:a16="http://schemas.microsoft.com/office/drawing/2014/main" id="{DD0EF512-23AE-45DD-BEBD-0D82D625329C}"/>
                </a:ext>
              </a:extLst>
            </p:cNvPr>
            <p:cNvSpPr txBox="1"/>
            <p:nvPr/>
          </p:nvSpPr>
          <p:spPr>
            <a:xfrm>
              <a:off x="3631002" y="3231732"/>
              <a:ext cx="817211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2016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0" name="그룹 609">
            <a:extLst>
              <a:ext uri="{FF2B5EF4-FFF2-40B4-BE49-F238E27FC236}">
                <a16:creationId xmlns:a16="http://schemas.microsoft.com/office/drawing/2014/main" id="{9A2D4ED4-0B82-46E6-B63D-0394305C332D}"/>
              </a:ext>
            </a:extLst>
          </p:cNvPr>
          <p:cNvGrpSpPr/>
          <p:nvPr/>
        </p:nvGrpSpPr>
        <p:grpSpPr>
          <a:xfrm>
            <a:off x="6114909" y="2955238"/>
            <a:ext cx="1738507" cy="1115057"/>
            <a:chOff x="6151905" y="2929111"/>
            <a:chExt cx="1738507" cy="1115057"/>
          </a:xfrm>
        </p:grpSpPr>
        <p:sp>
          <p:nvSpPr>
            <p:cNvPr id="611" name="Right Arrow 12">
              <a:extLst>
                <a:ext uri="{FF2B5EF4-FFF2-40B4-BE49-F238E27FC236}">
                  <a16:creationId xmlns:a16="http://schemas.microsoft.com/office/drawing/2014/main" id="{287417F7-0458-4A87-8ACD-1CCC81768BE0}"/>
                </a:ext>
              </a:extLst>
            </p:cNvPr>
            <p:cNvSpPr/>
            <p:nvPr/>
          </p:nvSpPr>
          <p:spPr>
            <a:xfrm rot="10800000" flipH="1">
              <a:off x="6630412" y="3748530"/>
              <a:ext cx="1260000" cy="295638"/>
            </a:xfrm>
            <a:prstGeom prst="rightArrow">
              <a:avLst>
                <a:gd name="adj1" fmla="val 44246"/>
                <a:gd name="adj2" fmla="val 76912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12" name="Oval 13">
              <a:extLst>
                <a:ext uri="{FF2B5EF4-FFF2-40B4-BE49-F238E27FC236}">
                  <a16:creationId xmlns:a16="http://schemas.microsoft.com/office/drawing/2014/main" id="{4DBA8628-F22A-4310-9594-5928EB6245FE}"/>
                </a:ext>
              </a:extLst>
            </p:cNvPr>
            <p:cNvSpPr/>
            <p:nvPr/>
          </p:nvSpPr>
          <p:spPr>
            <a:xfrm rot="10800000" flipH="1">
              <a:off x="6151905" y="2929111"/>
              <a:ext cx="972000" cy="972000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13" name="TextBox 612">
              <a:extLst>
                <a:ext uri="{FF2B5EF4-FFF2-40B4-BE49-F238E27FC236}">
                  <a16:creationId xmlns:a16="http://schemas.microsoft.com/office/drawing/2014/main" id="{769A6B07-5D6E-46F7-99EB-EC6097C9F332}"/>
                </a:ext>
              </a:extLst>
            </p:cNvPr>
            <p:cNvSpPr txBox="1"/>
            <p:nvPr/>
          </p:nvSpPr>
          <p:spPr>
            <a:xfrm>
              <a:off x="6247204" y="3231732"/>
              <a:ext cx="817211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2017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4" name="그룹 613">
            <a:extLst>
              <a:ext uri="{FF2B5EF4-FFF2-40B4-BE49-F238E27FC236}">
                <a16:creationId xmlns:a16="http://schemas.microsoft.com/office/drawing/2014/main" id="{DA6588A3-5264-4392-A2FF-80F8D232A402}"/>
              </a:ext>
            </a:extLst>
          </p:cNvPr>
          <p:cNvGrpSpPr/>
          <p:nvPr/>
        </p:nvGrpSpPr>
        <p:grpSpPr>
          <a:xfrm>
            <a:off x="9516974" y="2850809"/>
            <a:ext cx="1754590" cy="1210098"/>
            <a:chOff x="8738387" y="2919722"/>
            <a:chExt cx="1693723" cy="1115057"/>
          </a:xfrm>
        </p:grpSpPr>
        <p:sp>
          <p:nvSpPr>
            <p:cNvPr id="615" name="Right Arrow 18">
              <a:extLst>
                <a:ext uri="{FF2B5EF4-FFF2-40B4-BE49-F238E27FC236}">
                  <a16:creationId xmlns:a16="http://schemas.microsoft.com/office/drawing/2014/main" id="{28F6BE6B-4538-4D06-AF2B-F5930ED0FFCC}"/>
                </a:ext>
              </a:extLst>
            </p:cNvPr>
            <p:cNvSpPr/>
            <p:nvPr/>
          </p:nvSpPr>
          <p:spPr>
            <a:xfrm rot="10800000" flipH="1">
              <a:off x="9215819" y="3739141"/>
              <a:ext cx="1216291" cy="295638"/>
            </a:xfrm>
            <a:prstGeom prst="rightArrow">
              <a:avLst>
                <a:gd name="adj1" fmla="val 44246"/>
                <a:gd name="adj2" fmla="val 76912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16" name="Oval 19">
              <a:extLst>
                <a:ext uri="{FF2B5EF4-FFF2-40B4-BE49-F238E27FC236}">
                  <a16:creationId xmlns:a16="http://schemas.microsoft.com/office/drawing/2014/main" id="{EC91A3E4-8968-4B2D-A5BA-D7736AB59F61}"/>
                </a:ext>
              </a:extLst>
            </p:cNvPr>
            <p:cNvSpPr/>
            <p:nvPr/>
          </p:nvSpPr>
          <p:spPr>
            <a:xfrm rot="10800000" flipH="1">
              <a:off x="8738387" y="2919722"/>
              <a:ext cx="972000" cy="972000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17" name="TextBox 616">
              <a:extLst>
                <a:ext uri="{FF2B5EF4-FFF2-40B4-BE49-F238E27FC236}">
                  <a16:creationId xmlns:a16="http://schemas.microsoft.com/office/drawing/2014/main" id="{5067C267-87BD-4A67-BEA1-0ED4DC314013}"/>
                </a:ext>
              </a:extLst>
            </p:cNvPr>
            <p:cNvSpPr txBox="1"/>
            <p:nvPr/>
          </p:nvSpPr>
          <p:spPr>
            <a:xfrm>
              <a:off x="8825307" y="3235559"/>
              <a:ext cx="817211" cy="34032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2019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8" name="그룹 617">
            <a:extLst>
              <a:ext uri="{FF2B5EF4-FFF2-40B4-BE49-F238E27FC236}">
                <a16:creationId xmlns:a16="http://schemas.microsoft.com/office/drawing/2014/main" id="{0AD38188-DAD5-46AC-8EFB-539AA7232031}"/>
              </a:ext>
            </a:extLst>
          </p:cNvPr>
          <p:cNvGrpSpPr/>
          <p:nvPr/>
        </p:nvGrpSpPr>
        <p:grpSpPr>
          <a:xfrm>
            <a:off x="4410130" y="3775628"/>
            <a:ext cx="1745999" cy="1115057"/>
            <a:chOff x="4825809" y="3749501"/>
            <a:chExt cx="1745999" cy="1115057"/>
          </a:xfrm>
        </p:grpSpPr>
        <p:sp>
          <p:nvSpPr>
            <p:cNvPr id="619" name="Right Arrow 9">
              <a:extLst>
                <a:ext uri="{FF2B5EF4-FFF2-40B4-BE49-F238E27FC236}">
                  <a16:creationId xmlns:a16="http://schemas.microsoft.com/office/drawing/2014/main" id="{DCB73669-BAA9-4C16-A843-F7EF271F1C73}"/>
                </a:ext>
              </a:extLst>
            </p:cNvPr>
            <p:cNvSpPr/>
            <p:nvPr/>
          </p:nvSpPr>
          <p:spPr>
            <a:xfrm>
              <a:off x="5311808" y="3749501"/>
              <a:ext cx="1260000" cy="295638"/>
            </a:xfrm>
            <a:prstGeom prst="rightArrow">
              <a:avLst>
                <a:gd name="adj1" fmla="val 44246"/>
                <a:gd name="adj2" fmla="val 7691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20" name="Oval 10">
              <a:extLst>
                <a:ext uri="{FF2B5EF4-FFF2-40B4-BE49-F238E27FC236}">
                  <a16:creationId xmlns:a16="http://schemas.microsoft.com/office/drawing/2014/main" id="{FB64E125-7B85-47D8-93BF-04D220D7844F}"/>
                </a:ext>
              </a:extLst>
            </p:cNvPr>
            <p:cNvSpPr/>
            <p:nvPr/>
          </p:nvSpPr>
          <p:spPr>
            <a:xfrm>
              <a:off x="4825809" y="3892558"/>
              <a:ext cx="972000" cy="972000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21" name="TextBox 620">
              <a:extLst>
                <a:ext uri="{FF2B5EF4-FFF2-40B4-BE49-F238E27FC236}">
                  <a16:creationId xmlns:a16="http://schemas.microsoft.com/office/drawing/2014/main" id="{9BF09E21-CE99-41D7-8EEA-EC25DFA35834}"/>
                </a:ext>
              </a:extLst>
            </p:cNvPr>
            <p:cNvSpPr txBox="1"/>
            <p:nvPr/>
          </p:nvSpPr>
          <p:spPr>
            <a:xfrm>
              <a:off x="4910528" y="4205714"/>
              <a:ext cx="817211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2015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22" name="그룹 621">
            <a:extLst>
              <a:ext uri="{FF2B5EF4-FFF2-40B4-BE49-F238E27FC236}">
                <a16:creationId xmlns:a16="http://schemas.microsoft.com/office/drawing/2014/main" id="{48AAD58D-D1D7-4761-89E0-B5D59B30D532}"/>
              </a:ext>
            </a:extLst>
          </p:cNvPr>
          <p:cNvGrpSpPr/>
          <p:nvPr/>
        </p:nvGrpSpPr>
        <p:grpSpPr>
          <a:xfrm>
            <a:off x="7812196" y="3765268"/>
            <a:ext cx="1745999" cy="1115057"/>
            <a:chOff x="7412294" y="3739141"/>
            <a:chExt cx="1745999" cy="1115057"/>
          </a:xfrm>
        </p:grpSpPr>
        <p:sp>
          <p:nvSpPr>
            <p:cNvPr id="623" name="Right Arrow 15">
              <a:extLst>
                <a:ext uri="{FF2B5EF4-FFF2-40B4-BE49-F238E27FC236}">
                  <a16:creationId xmlns:a16="http://schemas.microsoft.com/office/drawing/2014/main" id="{9C5CF397-4FEC-47EF-8EF7-51A879AA3F90}"/>
                </a:ext>
              </a:extLst>
            </p:cNvPr>
            <p:cNvSpPr/>
            <p:nvPr/>
          </p:nvSpPr>
          <p:spPr>
            <a:xfrm>
              <a:off x="7898293" y="3739141"/>
              <a:ext cx="1260000" cy="295638"/>
            </a:xfrm>
            <a:prstGeom prst="rightArrow">
              <a:avLst>
                <a:gd name="adj1" fmla="val 44246"/>
                <a:gd name="adj2" fmla="val 76912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24" name="Oval 16">
              <a:extLst>
                <a:ext uri="{FF2B5EF4-FFF2-40B4-BE49-F238E27FC236}">
                  <a16:creationId xmlns:a16="http://schemas.microsoft.com/office/drawing/2014/main" id="{3C3A1E57-1AB4-4A83-92DF-52C87D3506EE}"/>
                </a:ext>
              </a:extLst>
            </p:cNvPr>
            <p:cNvSpPr/>
            <p:nvPr/>
          </p:nvSpPr>
          <p:spPr>
            <a:xfrm>
              <a:off x="7412294" y="3882198"/>
              <a:ext cx="972000" cy="972000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25" name="TextBox 624">
              <a:extLst>
                <a:ext uri="{FF2B5EF4-FFF2-40B4-BE49-F238E27FC236}">
                  <a16:creationId xmlns:a16="http://schemas.microsoft.com/office/drawing/2014/main" id="{E211F5BC-8977-4285-A94A-5305994F7B83}"/>
                </a:ext>
              </a:extLst>
            </p:cNvPr>
            <p:cNvSpPr txBox="1"/>
            <p:nvPr/>
          </p:nvSpPr>
          <p:spPr>
            <a:xfrm>
              <a:off x="7507680" y="4183531"/>
              <a:ext cx="817211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2018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26" name="Group 26">
            <a:extLst>
              <a:ext uri="{FF2B5EF4-FFF2-40B4-BE49-F238E27FC236}">
                <a16:creationId xmlns:a16="http://schemas.microsoft.com/office/drawing/2014/main" id="{1384707E-FA2D-4A51-A0D5-B6DC5E30304E}"/>
              </a:ext>
            </a:extLst>
          </p:cNvPr>
          <p:cNvGrpSpPr/>
          <p:nvPr/>
        </p:nvGrpSpPr>
        <p:grpSpPr>
          <a:xfrm>
            <a:off x="975692" y="1809758"/>
            <a:ext cx="1585840" cy="1822824"/>
            <a:chOff x="1985515" y="4307149"/>
            <a:chExt cx="2471032" cy="1822824"/>
          </a:xfrm>
        </p:grpSpPr>
        <p:sp>
          <p:nvSpPr>
            <p:cNvPr id="627" name="TextBox 626">
              <a:extLst>
                <a:ext uri="{FF2B5EF4-FFF2-40B4-BE49-F238E27FC236}">
                  <a16:creationId xmlns:a16="http://schemas.microsoft.com/office/drawing/2014/main" id="{6FDEFA77-9C60-43E9-A22E-8707C5A2801F}"/>
                </a:ext>
              </a:extLst>
            </p:cNvPr>
            <p:cNvSpPr txBox="1"/>
            <p:nvPr/>
          </p:nvSpPr>
          <p:spPr>
            <a:xfrm>
              <a:off x="2004351" y="4560313"/>
              <a:ext cx="243551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628" name="TextBox 627">
              <a:extLst>
                <a:ext uri="{FF2B5EF4-FFF2-40B4-BE49-F238E27FC236}">
                  <a16:creationId xmlns:a16="http://schemas.microsoft.com/office/drawing/2014/main" id="{21B45F1F-1DAC-4502-B8BF-EDC70BD68133}"/>
                </a:ext>
              </a:extLst>
            </p:cNvPr>
            <p:cNvSpPr txBox="1"/>
            <p:nvPr/>
          </p:nvSpPr>
          <p:spPr>
            <a:xfrm>
              <a:off x="1985515" y="4307149"/>
              <a:ext cx="24710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29" name="Group 29">
            <a:extLst>
              <a:ext uri="{FF2B5EF4-FFF2-40B4-BE49-F238E27FC236}">
                <a16:creationId xmlns:a16="http://schemas.microsoft.com/office/drawing/2014/main" id="{65871B86-3D16-408F-A3FC-EC1F5AC7924F}"/>
              </a:ext>
            </a:extLst>
          </p:cNvPr>
          <p:cNvGrpSpPr/>
          <p:nvPr/>
        </p:nvGrpSpPr>
        <p:grpSpPr>
          <a:xfrm>
            <a:off x="4386122" y="1809758"/>
            <a:ext cx="1585840" cy="1822824"/>
            <a:chOff x="1985515" y="4307149"/>
            <a:chExt cx="2471032" cy="1822824"/>
          </a:xfrm>
        </p:grpSpPr>
        <p:sp>
          <p:nvSpPr>
            <p:cNvPr id="630" name="TextBox 629">
              <a:extLst>
                <a:ext uri="{FF2B5EF4-FFF2-40B4-BE49-F238E27FC236}">
                  <a16:creationId xmlns:a16="http://schemas.microsoft.com/office/drawing/2014/main" id="{5DE801BB-8A4C-4A6D-BC5B-E0C5E1F3BC4F}"/>
                </a:ext>
              </a:extLst>
            </p:cNvPr>
            <p:cNvSpPr txBox="1"/>
            <p:nvPr/>
          </p:nvSpPr>
          <p:spPr>
            <a:xfrm>
              <a:off x="2004351" y="4560313"/>
              <a:ext cx="243551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631" name="TextBox 630">
              <a:extLst>
                <a:ext uri="{FF2B5EF4-FFF2-40B4-BE49-F238E27FC236}">
                  <a16:creationId xmlns:a16="http://schemas.microsoft.com/office/drawing/2014/main" id="{837A2774-A667-467A-806A-03082C8C90B8}"/>
                </a:ext>
              </a:extLst>
            </p:cNvPr>
            <p:cNvSpPr txBox="1"/>
            <p:nvPr/>
          </p:nvSpPr>
          <p:spPr>
            <a:xfrm>
              <a:off x="1985515" y="4307149"/>
              <a:ext cx="24710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32" name="Group 32">
            <a:extLst>
              <a:ext uri="{FF2B5EF4-FFF2-40B4-BE49-F238E27FC236}">
                <a16:creationId xmlns:a16="http://schemas.microsoft.com/office/drawing/2014/main" id="{94A72769-4A45-42D9-85EA-5324F1BC2FC8}"/>
              </a:ext>
            </a:extLst>
          </p:cNvPr>
          <p:cNvGrpSpPr/>
          <p:nvPr/>
        </p:nvGrpSpPr>
        <p:grpSpPr>
          <a:xfrm>
            <a:off x="7796552" y="1809758"/>
            <a:ext cx="1585840" cy="1822824"/>
            <a:chOff x="1985515" y="4307149"/>
            <a:chExt cx="2471032" cy="1822824"/>
          </a:xfrm>
        </p:grpSpPr>
        <p:sp>
          <p:nvSpPr>
            <p:cNvPr id="633" name="TextBox 632">
              <a:extLst>
                <a:ext uri="{FF2B5EF4-FFF2-40B4-BE49-F238E27FC236}">
                  <a16:creationId xmlns:a16="http://schemas.microsoft.com/office/drawing/2014/main" id="{59210774-1E24-4151-AF05-AF976336C28C}"/>
                </a:ext>
              </a:extLst>
            </p:cNvPr>
            <p:cNvSpPr txBox="1"/>
            <p:nvPr/>
          </p:nvSpPr>
          <p:spPr>
            <a:xfrm>
              <a:off x="2004351" y="4560313"/>
              <a:ext cx="243551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634" name="TextBox 633">
              <a:extLst>
                <a:ext uri="{FF2B5EF4-FFF2-40B4-BE49-F238E27FC236}">
                  <a16:creationId xmlns:a16="http://schemas.microsoft.com/office/drawing/2014/main" id="{24175DE3-9A3E-47C0-9396-992469CEDAF9}"/>
                </a:ext>
              </a:extLst>
            </p:cNvPr>
            <p:cNvSpPr txBox="1"/>
            <p:nvPr/>
          </p:nvSpPr>
          <p:spPr>
            <a:xfrm>
              <a:off x="1985515" y="4307149"/>
              <a:ext cx="24710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35" name="Group 35">
            <a:extLst>
              <a:ext uri="{FF2B5EF4-FFF2-40B4-BE49-F238E27FC236}">
                <a16:creationId xmlns:a16="http://schemas.microsoft.com/office/drawing/2014/main" id="{916F0ECB-30CD-4F6B-BFB4-B24E84185865}"/>
              </a:ext>
            </a:extLst>
          </p:cNvPr>
          <p:cNvGrpSpPr/>
          <p:nvPr/>
        </p:nvGrpSpPr>
        <p:grpSpPr>
          <a:xfrm>
            <a:off x="2680907" y="4250024"/>
            <a:ext cx="1585840" cy="1822824"/>
            <a:chOff x="1985515" y="4307149"/>
            <a:chExt cx="2471032" cy="1822824"/>
          </a:xfrm>
        </p:grpSpPr>
        <p:sp>
          <p:nvSpPr>
            <p:cNvPr id="636" name="TextBox 635">
              <a:extLst>
                <a:ext uri="{FF2B5EF4-FFF2-40B4-BE49-F238E27FC236}">
                  <a16:creationId xmlns:a16="http://schemas.microsoft.com/office/drawing/2014/main" id="{EBD9B70D-73FF-4B28-9524-20002FA9F2BE}"/>
                </a:ext>
              </a:extLst>
            </p:cNvPr>
            <p:cNvSpPr txBox="1"/>
            <p:nvPr/>
          </p:nvSpPr>
          <p:spPr>
            <a:xfrm>
              <a:off x="2004351" y="4560313"/>
              <a:ext cx="243551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637" name="TextBox 636">
              <a:extLst>
                <a:ext uri="{FF2B5EF4-FFF2-40B4-BE49-F238E27FC236}">
                  <a16:creationId xmlns:a16="http://schemas.microsoft.com/office/drawing/2014/main" id="{EE2B0DEC-DFA4-4313-9009-3C30D9BFC835}"/>
                </a:ext>
              </a:extLst>
            </p:cNvPr>
            <p:cNvSpPr txBox="1"/>
            <p:nvPr/>
          </p:nvSpPr>
          <p:spPr>
            <a:xfrm>
              <a:off x="1985515" y="4307149"/>
              <a:ext cx="24710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38" name="Group 38">
            <a:extLst>
              <a:ext uri="{FF2B5EF4-FFF2-40B4-BE49-F238E27FC236}">
                <a16:creationId xmlns:a16="http://schemas.microsoft.com/office/drawing/2014/main" id="{5FEA73F2-1D2E-42F6-B683-9E31DB3ADEDC}"/>
              </a:ext>
            </a:extLst>
          </p:cNvPr>
          <p:cNvGrpSpPr/>
          <p:nvPr/>
        </p:nvGrpSpPr>
        <p:grpSpPr>
          <a:xfrm>
            <a:off x="6091337" y="4250024"/>
            <a:ext cx="1585840" cy="1822824"/>
            <a:chOff x="1985515" y="4307149"/>
            <a:chExt cx="2471032" cy="1822824"/>
          </a:xfrm>
        </p:grpSpPr>
        <p:sp>
          <p:nvSpPr>
            <p:cNvPr id="639" name="TextBox 638">
              <a:extLst>
                <a:ext uri="{FF2B5EF4-FFF2-40B4-BE49-F238E27FC236}">
                  <a16:creationId xmlns:a16="http://schemas.microsoft.com/office/drawing/2014/main" id="{DF579D62-BACC-4182-A5B9-2F999E8C0FF9}"/>
                </a:ext>
              </a:extLst>
            </p:cNvPr>
            <p:cNvSpPr txBox="1"/>
            <p:nvPr/>
          </p:nvSpPr>
          <p:spPr>
            <a:xfrm>
              <a:off x="2004351" y="4560313"/>
              <a:ext cx="243551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640" name="TextBox 639">
              <a:extLst>
                <a:ext uri="{FF2B5EF4-FFF2-40B4-BE49-F238E27FC236}">
                  <a16:creationId xmlns:a16="http://schemas.microsoft.com/office/drawing/2014/main" id="{DAB92FEE-1E30-4698-B7C6-FA581E5DD6E9}"/>
                </a:ext>
              </a:extLst>
            </p:cNvPr>
            <p:cNvSpPr txBox="1"/>
            <p:nvPr/>
          </p:nvSpPr>
          <p:spPr>
            <a:xfrm>
              <a:off x="1985515" y="4307149"/>
              <a:ext cx="24710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41" name="Group 41">
            <a:extLst>
              <a:ext uri="{FF2B5EF4-FFF2-40B4-BE49-F238E27FC236}">
                <a16:creationId xmlns:a16="http://schemas.microsoft.com/office/drawing/2014/main" id="{857AE6C7-AD85-446A-B806-B5ACE38DE34D}"/>
              </a:ext>
            </a:extLst>
          </p:cNvPr>
          <p:cNvGrpSpPr/>
          <p:nvPr/>
        </p:nvGrpSpPr>
        <p:grpSpPr>
          <a:xfrm>
            <a:off x="9501766" y="4250024"/>
            <a:ext cx="1585840" cy="1822824"/>
            <a:chOff x="1985515" y="4307149"/>
            <a:chExt cx="2471032" cy="1822824"/>
          </a:xfrm>
        </p:grpSpPr>
        <p:sp>
          <p:nvSpPr>
            <p:cNvPr id="642" name="TextBox 641">
              <a:extLst>
                <a:ext uri="{FF2B5EF4-FFF2-40B4-BE49-F238E27FC236}">
                  <a16:creationId xmlns:a16="http://schemas.microsoft.com/office/drawing/2014/main" id="{FF316520-3DB6-484F-8E9D-3BD93CFD6F8C}"/>
                </a:ext>
              </a:extLst>
            </p:cNvPr>
            <p:cNvSpPr txBox="1"/>
            <p:nvPr/>
          </p:nvSpPr>
          <p:spPr>
            <a:xfrm>
              <a:off x="2004351" y="4560313"/>
              <a:ext cx="243551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643" name="TextBox 642">
              <a:extLst>
                <a:ext uri="{FF2B5EF4-FFF2-40B4-BE49-F238E27FC236}">
                  <a16:creationId xmlns:a16="http://schemas.microsoft.com/office/drawing/2014/main" id="{0896821F-F3F9-479A-9CA3-BA2C7260870D}"/>
                </a:ext>
              </a:extLst>
            </p:cNvPr>
            <p:cNvSpPr txBox="1"/>
            <p:nvPr/>
          </p:nvSpPr>
          <p:spPr>
            <a:xfrm>
              <a:off x="1985515" y="4307149"/>
              <a:ext cx="24710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11180</TotalTime>
  <Words>194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22</cp:revision>
  <dcterms:created xsi:type="dcterms:W3CDTF">2018-02-18T19:39:47Z</dcterms:created>
  <dcterms:modified xsi:type="dcterms:W3CDTF">2018-05-17T01:51:05Z</dcterms:modified>
</cp:coreProperties>
</file>