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4" name="Group 3">
            <a:extLst>
              <a:ext uri="{FF2B5EF4-FFF2-40B4-BE49-F238E27FC236}">
                <a16:creationId xmlns:a16="http://schemas.microsoft.com/office/drawing/2014/main" id="{C34ABEDB-44A4-448E-A141-FDB33426A0E4}"/>
              </a:ext>
            </a:extLst>
          </p:cNvPr>
          <p:cNvGrpSpPr/>
          <p:nvPr/>
        </p:nvGrpSpPr>
        <p:grpSpPr>
          <a:xfrm rot="5400000">
            <a:off x="4250250" y="2707425"/>
            <a:ext cx="3691501" cy="2483950"/>
            <a:chOff x="2931730" y="2533443"/>
            <a:chExt cx="3046377" cy="2049860"/>
          </a:xfrm>
          <a:solidFill>
            <a:srgbClr val="EF4A4A"/>
          </a:solidFill>
        </p:grpSpPr>
        <p:sp>
          <p:nvSpPr>
            <p:cNvPr id="145" name="Diamond 4">
              <a:extLst>
                <a:ext uri="{FF2B5EF4-FFF2-40B4-BE49-F238E27FC236}">
                  <a16:creationId xmlns:a16="http://schemas.microsoft.com/office/drawing/2014/main" id="{A9ADC3B9-EA8D-4A23-BDE9-AFC3C6392F30}"/>
                </a:ext>
              </a:extLst>
            </p:cNvPr>
            <p:cNvSpPr/>
            <p:nvPr/>
          </p:nvSpPr>
          <p:spPr>
            <a:xfrm>
              <a:off x="3470458" y="2533443"/>
              <a:ext cx="914400" cy="914400"/>
            </a:xfrm>
            <a:prstGeom prst="diamond">
              <a:avLst/>
            </a:prstGeom>
            <a:solidFill>
              <a:schemeClr val="accent4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Diamond 5">
              <a:extLst>
                <a:ext uri="{FF2B5EF4-FFF2-40B4-BE49-F238E27FC236}">
                  <a16:creationId xmlns:a16="http://schemas.microsoft.com/office/drawing/2014/main" id="{70CB61F1-FCD5-4B9D-BE57-E45EFAB33726}"/>
                </a:ext>
              </a:extLst>
            </p:cNvPr>
            <p:cNvSpPr/>
            <p:nvPr/>
          </p:nvSpPr>
          <p:spPr>
            <a:xfrm>
              <a:off x="4507147" y="2533443"/>
              <a:ext cx="914400" cy="914400"/>
            </a:xfrm>
            <a:prstGeom prst="diamond">
              <a:avLst/>
            </a:prstGeom>
            <a:solidFill>
              <a:schemeClr val="accent1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7" name="Diamond 6">
              <a:extLst>
                <a:ext uri="{FF2B5EF4-FFF2-40B4-BE49-F238E27FC236}">
                  <a16:creationId xmlns:a16="http://schemas.microsoft.com/office/drawing/2014/main" id="{8071A95F-C659-4FAC-8D00-E61E392EC6CB}"/>
                </a:ext>
              </a:extLst>
            </p:cNvPr>
            <p:cNvSpPr/>
            <p:nvPr/>
          </p:nvSpPr>
          <p:spPr>
            <a:xfrm>
              <a:off x="5063707" y="3101171"/>
              <a:ext cx="914400" cy="914400"/>
            </a:xfrm>
            <a:prstGeom prst="diamond">
              <a:avLst/>
            </a:prstGeom>
            <a:solidFill>
              <a:schemeClr val="accent3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8" name="Diamond 7">
              <a:extLst>
                <a:ext uri="{FF2B5EF4-FFF2-40B4-BE49-F238E27FC236}">
                  <a16:creationId xmlns:a16="http://schemas.microsoft.com/office/drawing/2014/main" id="{E09460B3-580D-413F-988F-F9601B25FD25}"/>
                </a:ext>
              </a:extLst>
            </p:cNvPr>
            <p:cNvSpPr/>
            <p:nvPr/>
          </p:nvSpPr>
          <p:spPr>
            <a:xfrm>
              <a:off x="4507147" y="3668901"/>
              <a:ext cx="914400" cy="914400"/>
            </a:xfrm>
            <a:prstGeom prst="diamond">
              <a:avLst/>
            </a:prstGeom>
            <a:solidFill>
              <a:schemeClr val="accent6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9" name="Diamond 8">
              <a:extLst>
                <a:ext uri="{FF2B5EF4-FFF2-40B4-BE49-F238E27FC236}">
                  <a16:creationId xmlns:a16="http://schemas.microsoft.com/office/drawing/2014/main" id="{E5009BAB-3FBC-469E-8C87-A82A8DE28225}"/>
                </a:ext>
              </a:extLst>
            </p:cNvPr>
            <p:cNvSpPr/>
            <p:nvPr/>
          </p:nvSpPr>
          <p:spPr>
            <a:xfrm>
              <a:off x="3470459" y="3668903"/>
              <a:ext cx="914400" cy="914400"/>
            </a:xfrm>
            <a:prstGeom prst="diamond">
              <a:avLst/>
            </a:prstGeom>
            <a:solidFill>
              <a:schemeClr val="accent2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" name="Diamond 9">
              <a:extLst>
                <a:ext uri="{FF2B5EF4-FFF2-40B4-BE49-F238E27FC236}">
                  <a16:creationId xmlns:a16="http://schemas.microsoft.com/office/drawing/2014/main" id="{D44772D8-D7D9-47C6-8D0C-7A2CF07108D4}"/>
                </a:ext>
              </a:extLst>
            </p:cNvPr>
            <p:cNvSpPr/>
            <p:nvPr/>
          </p:nvSpPr>
          <p:spPr>
            <a:xfrm>
              <a:off x="2931730" y="3101171"/>
              <a:ext cx="914400" cy="914400"/>
            </a:xfrm>
            <a:prstGeom prst="diamond">
              <a:avLst/>
            </a:prstGeom>
            <a:solidFill>
              <a:schemeClr val="accent5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1" name="Group 10">
            <a:extLst>
              <a:ext uri="{FF2B5EF4-FFF2-40B4-BE49-F238E27FC236}">
                <a16:creationId xmlns:a16="http://schemas.microsoft.com/office/drawing/2014/main" id="{83F81184-4B49-4ABD-8CC0-A1D88EB87891}"/>
              </a:ext>
            </a:extLst>
          </p:cNvPr>
          <p:cNvGrpSpPr/>
          <p:nvPr/>
        </p:nvGrpSpPr>
        <p:grpSpPr>
          <a:xfrm>
            <a:off x="1560601" y="1732980"/>
            <a:ext cx="3852000" cy="871880"/>
            <a:chOff x="-475010" y="1114177"/>
            <a:chExt cx="3859356" cy="871880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E3130631-4BD2-4865-B2A2-4A3128EDF27C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7F04E04F-BC66-47F8-A84B-23BE0713B3ED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" name="Group 13">
            <a:extLst>
              <a:ext uri="{FF2B5EF4-FFF2-40B4-BE49-F238E27FC236}">
                <a16:creationId xmlns:a16="http://schemas.microsoft.com/office/drawing/2014/main" id="{85F43DB6-8410-4AC0-AF56-6CD34CCD249C}"/>
              </a:ext>
            </a:extLst>
          </p:cNvPr>
          <p:cNvGrpSpPr/>
          <p:nvPr/>
        </p:nvGrpSpPr>
        <p:grpSpPr>
          <a:xfrm>
            <a:off x="791304" y="2895992"/>
            <a:ext cx="3852000" cy="871880"/>
            <a:chOff x="-475010" y="1114177"/>
            <a:chExt cx="3859356" cy="871880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77CD32A1-4957-4328-99A3-44990AC6C869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1C30C62-9396-4C3D-96D2-30FB1DE7827C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" name="Group 16">
            <a:extLst>
              <a:ext uri="{FF2B5EF4-FFF2-40B4-BE49-F238E27FC236}">
                <a16:creationId xmlns:a16="http://schemas.microsoft.com/office/drawing/2014/main" id="{FCDA6783-232E-434E-95E8-03394D8C7D44}"/>
              </a:ext>
            </a:extLst>
          </p:cNvPr>
          <p:cNvGrpSpPr/>
          <p:nvPr/>
        </p:nvGrpSpPr>
        <p:grpSpPr>
          <a:xfrm>
            <a:off x="791304" y="4129609"/>
            <a:ext cx="3852000" cy="871880"/>
            <a:chOff x="-475010" y="1114177"/>
            <a:chExt cx="3859356" cy="871880"/>
          </a:xfrm>
        </p:grpSpPr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3A9D01D9-400D-4795-B174-B4088C77A6D8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1FAD65BA-9E53-4FD3-8ED6-DF6820D49425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0" name="Group 25">
            <a:extLst>
              <a:ext uri="{FF2B5EF4-FFF2-40B4-BE49-F238E27FC236}">
                <a16:creationId xmlns:a16="http://schemas.microsoft.com/office/drawing/2014/main" id="{0C073E34-25AB-4E6E-BDE8-0489F1910882}"/>
              </a:ext>
            </a:extLst>
          </p:cNvPr>
          <p:cNvGrpSpPr/>
          <p:nvPr/>
        </p:nvGrpSpPr>
        <p:grpSpPr>
          <a:xfrm>
            <a:off x="7517879" y="2895992"/>
            <a:ext cx="3852000" cy="871880"/>
            <a:chOff x="-475010" y="1114177"/>
            <a:chExt cx="3859356" cy="871880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48772E1-6FDC-4958-9541-3CA722167652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948C02F0-37A8-4987-9B3B-9432085076BC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" name="Group 28">
            <a:extLst>
              <a:ext uri="{FF2B5EF4-FFF2-40B4-BE49-F238E27FC236}">
                <a16:creationId xmlns:a16="http://schemas.microsoft.com/office/drawing/2014/main" id="{F5CE8A1A-D98F-454D-9D0D-9967136D5112}"/>
              </a:ext>
            </a:extLst>
          </p:cNvPr>
          <p:cNvGrpSpPr/>
          <p:nvPr/>
        </p:nvGrpSpPr>
        <p:grpSpPr>
          <a:xfrm>
            <a:off x="7517879" y="4129609"/>
            <a:ext cx="3852000" cy="871880"/>
            <a:chOff x="-475010" y="1114177"/>
            <a:chExt cx="3859356" cy="871880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E5555970-C96C-4358-A5DA-ACAE112262EC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ED800878-4052-47A7-A796-5CA43BC5B142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" name="Group 31">
            <a:extLst>
              <a:ext uri="{FF2B5EF4-FFF2-40B4-BE49-F238E27FC236}">
                <a16:creationId xmlns:a16="http://schemas.microsoft.com/office/drawing/2014/main" id="{2DCBFE51-3657-4477-99DB-BA60269C99B8}"/>
              </a:ext>
            </a:extLst>
          </p:cNvPr>
          <p:cNvGrpSpPr/>
          <p:nvPr/>
        </p:nvGrpSpPr>
        <p:grpSpPr>
          <a:xfrm>
            <a:off x="6742400" y="5266512"/>
            <a:ext cx="3852000" cy="871880"/>
            <a:chOff x="-475010" y="1114177"/>
            <a:chExt cx="3859356" cy="871880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48991926-5270-4BA0-990A-21801BB1618D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2ECB414A-B808-4E84-A960-6E393B624980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9" name="Parallelogram 15">
            <a:extLst>
              <a:ext uri="{FF2B5EF4-FFF2-40B4-BE49-F238E27FC236}">
                <a16:creationId xmlns:a16="http://schemas.microsoft.com/office/drawing/2014/main" id="{CD23F71A-C30C-4D88-BF88-A469995EAF67}"/>
              </a:ext>
            </a:extLst>
          </p:cNvPr>
          <p:cNvSpPr/>
          <p:nvPr/>
        </p:nvSpPr>
        <p:spPr>
          <a:xfrm flipH="1">
            <a:off x="5229209" y="4407148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" name="Rectangle 30">
            <a:extLst>
              <a:ext uri="{FF2B5EF4-FFF2-40B4-BE49-F238E27FC236}">
                <a16:creationId xmlns:a16="http://schemas.microsoft.com/office/drawing/2014/main" id="{4F37FF50-1CBA-4863-B087-C613B48D5D12}"/>
              </a:ext>
            </a:extLst>
          </p:cNvPr>
          <p:cNvSpPr/>
          <p:nvPr/>
        </p:nvSpPr>
        <p:spPr>
          <a:xfrm>
            <a:off x="6650023" y="440714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" name="Rounded Rectangle 10">
            <a:extLst>
              <a:ext uri="{FF2B5EF4-FFF2-40B4-BE49-F238E27FC236}">
                <a16:creationId xmlns:a16="http://schemas.microsoft.com/office/drawing/2014/main" id="{D8BC49F8-EE71-48F0-A5B3-C19FFA067F81}"/>
              </a:ext>
            </a:extLst>
          </p:cNvPr>
          <p:cNvSpPr/>
          <p:nvPr/>
        </p:nvSpPr>
        <p:spPr>
          <a:xfrm>
            <a:off x="5272408" y="315239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2" name="Rounded Rectangle 6">
            <a:extLst>
              <a:ext uri="{FF2B5EF4-FFF2-40B4-BE49-F238E27FC236}">
                <a16:creationId xmlns:a16="http://schemas.microsoft.com/office/drawing/2014/main" id="{7FE275AE-8623-47DA-9B06-F398D7C2CB4F}"/>
              </a:ext>
            </a:extLst>
          </p:cNvPr>
          <p:cNvSpPr/>
          <p:nvPr/>
        </p:nvSpPr>
        <p:spPr>
          <a:xfrm>
            <a:off x="5918448" y="249944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" name="Rectangle 16">
            <a:extLst>
              <a:ext uri="{FF2B5EF4-FFF2-40B4-BE49-F238E27FC236}">
                <a16:creationId xmlns:a16="http://schemas.microsoft.com/office/drawing/2014/main" id="{1C74F95B-FA32-4788-9F5F-956BEC8A5C4D}"/>
              </a:ext>
            </a:extLst>
          </p:cNvPr>
          <p:cNvSpPr/>
          <p:nvPr/>
        </p:nvSpPr>
        <p:spPr>
          <a:xfrm rot="2700000">
            <a:off x="6646445" y="309222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4" name="Trapezoid 22">
            <a:extLst>
              <a:ext uri="{FF2B5EF4-FFF2-40B4-BE49-F238E27FC236}">
                <a16:creationId xmlns:a16="http://schemas.microsoft.com/office/drawing/2014/main" id="{0480BD3F-40DE-4446-A723-5B76ADA1A4E2}"/>
              </a:ext>
            </a:extLst>
          </p:cNvPr>
          <p:cNvSpPr>
            <a:spLocks noChangeAspect="1"/>
          </p:cNvSpPr>
          <p:nvPr/>
        </p:nvSpPr>
        <p:spPr>
          <a:xfrm>
            <a:off x="5918448" y="5110770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176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2018-05-14T01:42:37Z</dcterms:modified>
</cp:coreProperties>
</file>