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3C-4B30-9D76-F529854F73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3C-4B30-9D76-F529854F737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3C-4B30-9D76-F529854F737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3C-4B30-9D76-F529854F737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3C-4B30-9D76-F529854F7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"/>
        <c:axId val="54533120"/>
        <c:axId val="55117312"/>
      </c:barChart>
      <c:catAx>
        <c:axId val="545331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5117312"/>
        <c:crosses val="autoZero"/>
        <c:auto val="1"/>
        <c:lblAlgn val="ctr"/>
        <c:lblOffset val="100"/>
        <c:noMultiLvlLbl val="0"/>
      </c:catAx>
      <c:valAx>
        <c:axId val="55117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4533120"/>
        <c:crosses val="autoZero"/>
        <c:crossBetween val="between"/>
      </c:valAx>
      <c:spPr>
        <a:effectLst>
          <a:glow>
            <a:schemeClr val="accent1">
              <a:alpha val="0"/>
            </a:schemeClr>
          </a:glo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88-412D-99BA-4E17212FF7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88-412D-99BA-4E17212FF7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88-412D-99BA-4E17212FF79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88-412D-99BA-4E17212FF79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88-412D-99BA-4E17212FF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"/>
        <c:axId val="55848320"/>
        <c:axId val="55850112"/>
      </c:barChart>
      <c:catAx>
        <c:axId val="558483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5850112"/>
        <c:crosses val="autoZero"/>
        <c:auto val="1"/>
        <c:lblAlgn val="ctr"/>
        <c:lblOffset val="100"/>
        <c:noMultiLvlLbl val="0"/>
      </c:catAx>
      <c:valAx>
        <c:axId val="55850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5848320"/>
        <c:crosses val="autoZero"/>
        <c:crossBetween val="between"/>
      </c:valAx>
      <c:spPr>
        <a:effectLst>
          <a:glow>
            <a:schemeClr val="accent1">
              <a:alpha val="0"/>
            </a:schemeClr>
          </a:glo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46-4695-A742-DF9D915117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46-4695-A742-DF9D915117F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46-4695-A742-DF9D915117F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46-4695-A742-DF9D915117F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46-4695-A742-DF9D915117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"/>
        <c:axId val="55880704"/>
        <c:axId val="55886592"/>
      </c:barChart>
      <c:catAx>
        <c:axId val="5588070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5886592"/>
        <c:crosses val="autoZero"/>
        <c:auto val="1"/>
        <c:lblAlgn val="ctr"/>
        <c:lblOffset val="100"/>
        <c:noMultiLvlLbl val="0"/>
      </c:catAx>
      <c:valAx>
        <c:axId val="55886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5880704"/>
        <c:crosses val="autoZero"/>
        <c:crossBetween val="between"/>
      </c:valAx>
      <c:spPr>
        <a:effectLst>
          <a:glow>
            <a:schemeClr val="accent1">
              <a:alpha val="0"/>
            </a:schemeClr>
          </a:glo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F1-4933-BD1E-133E2185F9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2F1-4933-BD1E-133E2185F9BB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F1-4933-BD1E-133E2185F9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F1-4933-BD1E-133E2185F9B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F1-4933-BD1E-133E2185F9B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2F1-4933-BD1E-133E2185F9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"/>
        <c:axId val="56868224"/>
        <c:axId val="56870016"/>
      </c:barChart>
      <c:catAx>
        <c:axId val="5686822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6870016"/>
        <c:crosses val="autoZero"/>
        <c:auto val="1"/>
        <c:lblAlgn val="ctr"/>
        <c:lblOffset val="100"/>
        <c:noMultiLvlLbl val="0"/>
      </c:catAx>
      <c:valAx>
        <c:axId val="568700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6868224"/>
        <c:crosses val="autoZero"/>
        <c:crossBetween val="between"/>
      </c:valAx>
      <c:spPr>
        <a:effectLst>
          <a:glow>
            <a:schemeClr val="accent1">
              <a:alpha val="0"/>
            </a:schemeClr>
          </a:glo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49-4D95-946B-28178DB748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49-4D95-946B-28178DB748F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49-4D95-946B-28178DB748F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49-4D95-946B-28178DB748F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49-4D95-946B-28178DB74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"/>
        <c:axId val="55848320"/>
        <c:axId val="55850112"/>
      </c:barChart>
      <c:catAx>
        <c:axId val="558483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5850112"/>
        <c:crosses val="autoZero"/>
        <c:auto val="1"/>
        <c:lblAlgn val="ctr"/>
        <c:lblOffset val="100"/>
        <c:noMultiLvlLbl val="0"/>
      </c:catAx>
      <c:valAx>
        <c:axId val="55850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5848320"/>
        <c:crosses val="autoZero"/>
        <c:crossBetween val="between"/>
      </c:valAx>
      <c:spPr>
        <a:effectLst>
          <a:glow>
            <a:schemeClr val="accent1">
              <a:alpha val="0"/>
            </a:schemeClr>
          </a:glo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65" name="Chart 34">
            <a:extLst>
              <a:ext uri="{FF2B5EF4-FFF2-40B4-BE49-F238E27FC236}">
                <a16:creationId xmlns:a16="http://schemas.microsoft.com/office/drawing/2014/main" id="{D31F4D0F-C4EE-4EAD-8987-F9006AD467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1010621"/>
              </p:ext>
            </p:extLst>
          </p:nvPr>
        </p:nvGraphicFramePr>
        <p:xfrm>
          <a:off x="1956892" y="1469521"/>
          <a:ext cx="1152128" cy="179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66" name="Chart 35">
            <a:extLst>
              <a:ext uri="{FF2B5EF4-FFF2-40B4-BE49-F238E27FC236}">
                <a16:creationId xmlns:a16="http://schemas.microsoft.com/office/drawing/2014/main" id="{13823895-ADBE-4ED2-AF90-A4FDB28032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6662950"/>
              </p:ext>
            </p:extLst>
          </p:nvPr>
        </p:nvGraphicFramePr>
        <p:xfrm>
          <a:off x="4563244" y="4336837"/>
          <a:ext cx="1152128" cy="179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67" name="Chart 36">
            <a:extLst>
              <a:ext uri="{FF2B5EF4-FFF2-40B4-BE49-F238E27FC236}">
                <a16:creationId xmlns:a16="http://schemas.microsoft.com/office/drawing/2014/main" id="{3659DC02-AB1F-464C-85A6-6E7033B3DF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2293299"/>
              </p:ext>
            </p:extLst>
          </p:nvPr>
        </p:nvGraphicFramePr>
        <p:xfrm>
          <a:off x="5859388" y="1469521"/>
          <a:ext cx="1152128" cy="179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68" name="Chart 6">
            <a:extLst>
              <a:ext uri="{FF2B5EF4-FFF2-40B4-BE49-F238E27FC236}">
                <a16:creationId xmlns:a16="http://schemas.microsoft.com/office/drawing/2014/main" id="{AE352F62-8264-408C-8B63-E6AD4710CC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965261"/>
              </p:ext>
            </p:extLst>
          </p:nvPr>
        </p:nvGraphicFramePr>
        <p:xfrm>
          <a:off x="674812" y="4336837"/>
          <a:ext cx="1152128" cy="179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469" name="Group 7">
            <a:extLst>
              <a:ext uri="{FF2B5EF4-FFF2-40B4-BE49-F238E27FC236}">
                <a16:creationId xmlns:a16="http://schemas.microsoft.com/office/drawing/2014/main" id="{841D76DF-834A-41B0-A52A-B660945B68F2}"/>
              </a:ext>
            </a:extLst>
          </p:cNvPr>
          <p:cNvGrpSpPr/>
          <p:nvPr/>
        </p:nvGrpSpPr>
        <p:grpSpPr>
          <a:xfrm>
            <a:off x="1641164" y="5019058"/>
            <a:ext cx="2037878" cy="1110939"/>
            <a:chOff x="1145864" y="4907313"/>
            <a:chExt cx="2634048" cy="1110939"/>
          </a:xfrm>
        </p:grpSpPr>
        <p:sp>
          <p:nvSpPr>
            <p:cNvPr id="470" name="TextBox 469">
              <a:extLst>
                <a:ext uri="{FF2B5EF4-FFF2-40B4-BE49-F238E27FC236}">
                  <a16:creationId xmlns:a16="http://schemas.microsoft.com/office/drawing/2014/main" id="{0A3CB842-850B-4A45-A60C-45D267DE9402}"/>
                </a:ext>
              </a:extLst>
            </p:cNvPr>
            <p:cNvSpPr txBox="1"/>
            <p:nvPr/>
          </p:nvSpPr>
          <p:spPr>
            <a:xfrm>
              <a:off x="1145864" y="4907313"/>
              <a:ext cx="263404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1" name="TextBox 470">
              <a:extLst>
                <a:ext uri="{FF2B5EF4-FFF2-40B4-BE49-F238E27FC236}">
                  <a16:creationId xmlns:a16="http://schemas.microsoft.com/office/drawing/2014/main" id="{C93A874D-09A4-4E93-A88E-BED21F9DB9EC}"/>
                </a:ext>
              </a:extLst>
            </p:cNvPr>
            <p:cNvSpPr txBox="1"/>
            <p:nvPr/>
          </p:nvSpPr>
          <p:spPr>
            <a:xfrm>
              <a:off x="1145866" y="5187255"/>
              <a:ext cx="26340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2" name="Group 20">
            <a:extLst>
              <a:ext uri="{FF2B5EF4-FFF2-40B4-BE49-F238E27FC236}">
                <a16:creationId xmlns:a16="http://schemas.microsoft.com/office/drawing/2014/main" id="{D322FA8D-76C4-43FB-8CCA-5395A05C8D6D}"/>
              </a:ext>
            </a:extLst>
          </p:cNvPr>
          <p:cNvGrpSpPr/>
          <p:nvPr/>
        </p:nvGrpSpPr>
        <p:grpSpPr>
          <a:xfrm>
            <a:off x="5544836" y="5019058"/>
            <a:ext cx="2037878" cy="1110939"/>
            <a:chOff x="5049536" y="4907313"/>
            <a:chExt cx="2634048" cy="1110939"/>
          </a:xfrm>
        </p:grpSpPr>
        <p:sp>
          <p:nvSpPr>
            <p:cNvPr id="473" name="TextBox 472">
              <a:extLst>
                <a:ext uri="{FF2B5EF4-FFF2-40B4-BE49-F238E27FC236}">
                  <a16:creationId xmlns:a16="http://schemas.microsoft.com/office/drawing/2014/main" id="{D21851A4-4EEA-4F9E-84FC-9C8086967887}"/>
                </a:ext>
              </a:extLst>
            </p:cNvPr>
            <p:cNvSpPr txBox="1"/>
            <p:nvPr/>
          </p:nvSpPr>
          <p:spPr>
            <a:xfrm>
              <a:off x="5049536" y="4907313"/>
              <a:ext cx="263404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4" name="TextBox 473">
              <a:extLst>
                <a:ext uri="{FF2B5EF4-FFF2-40B4-BE49-F238E27FC236}">
                  <a16:creationId xmlns:a16="http://schemas.microsoft.com/office/drawing/2014/main" id="{DCBA47AB-643E-4017-A25C-5195333EF827}"/>
                </a:ext>
              </a:extLst>
            </p:cNvPr>
            <p:cNvSpPr txBox="1"/>
            <p:nvPr/>
          </p:nvSpPr>
          <p:spPr>
            <a:xfrm>
              <a:off x="5049538" y="5187255"/>
              <a:ext cx="26340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5" name="Group 12">
            <a:extLst>
              <a:ext uri="{FF2B5EF4-FFF2-40B4-BE49-F238E27FC236}">
                <a16:creationId xmlns:a16="http://schemas.microsoft.com/office/drawing/2014/main" id="{3A3F3126-9DE9-4C90-9787-2CDDA1EB18DF}"/>
              </a:ext>
            </a:extLst>
          </p:cNvPr>
          <p:cNvGrpSpPr/>
          <p:nvPr/>
        </p:nvGrpSpPr>
        <p:grpSpPr>
          <a:xfrm>
            <a:off x="2937308" y="2167248"/>
            <a:ext cx="2037878" cy="1095433"/>
            <a:chOff x="2442008" y="1738961"/>
            <a:chExt cx="2634048" cy="1095433"/>
          </a:xfrm>
        </p:grpSpPr>
        <p:sp>
          <p:nvSpPr>
            <p:cNvPr id="476" name="TextBox 475">
              <a:extLst>
                <a:ext uri="{FF2B5EF4-FFF2-40B4-BE49-F238E27FC236}">
                  <a16:creationId xmlns:a16="http://schemas.microsoft.com/office/drawing/2014/main" id="{A4C3824D-4004-436A-BEE1-AB858E38EB10}"/>
                </a:ext>
              </a:extLst>
            </p:cNvPr>
            <p:cNvSpPr txBox="1"/>
            <p:nvPr/>
          </p:nvSpPr>
          <p:spPr>
            <a:xfrm>
              <a:off x="2442008" y="1738961"/>
              <a:ext cx="263404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7" name="TextBox 476">
              <a:extLst>
                <a:ext uri="{FF2B5EF4-FFF2-40B4-BE49-F238E27FC236}">
                  <a16:creationId xmlns:a16="http://schemas.microsoft.com/office/drawing/2014/main" id="{8F6766E1-648D-4876-AFA0-06B5A254A821}"/>
                </a:ext>
              </a:extLst>
            </p:cNvPr>
            <p:cNvSpPr txBox="1"/>
            <p:nvPr/>
          </p:nvSpPr>
          <p:spPr>
            <a:xfrm>
              <a:off x="2442010" y="2003397"/>
              <a:ext cx="26340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8" name="Group 16">
            <a:extLst>
              <a:ext uri="{FF2B5EF4-FFF2-40B4-BE49-F238E27FC236}">
                <a16:creationId xmlns:a16="http://schemas.microsoft.com/office/drawing/2014/main" id="{381DBF6E-4EEE-4EEE-B0DB-934370A4A0C6}"/>
              </a:ext>
            </a:extLst>
          </p:cNvPr>
          <p:cNvGrpSpPr/>
          <p:nvPr/>
        </p:nvGrpSpPr>
        <p:grpSpPr>
          <a:xfrm>
            <a:off x="6840980" y="2167248"/>
            <a:ext cx="2037878" cy="1095433"/>
            <a:chOff x="6345680" y="1738961"/>
            <a:chExt cx="2634048" cy="1095433"/>
          </a:xfrm>
        </p:grpSpPr>
        <p:sp>
          <p:nvSpPr>
            <p:cNvPr id="479" name="TextBox 478">
              <a:extLst>
                <a:ext uri="{FF2B5EF4-FFF2-40B4-BE49-F238E27FC236}">
                  <a16:creationId xmlns:a16="http://schemas.microsoft.com/office/drawing/2014/main" id="{BA8D3F4C-656E-4AB8-A39F-D1980A424D26}"/>
                </a:ext>
              </a:extLst>
            </p:cNvPr>
            <p:cNvSpPr txBox="1"/>
            <p:nvPr/>
          </p:nvSpPr>
          <p:spPr>
            <a:xfrm>
              <a:off x="6345680" y="1738961"/>
              <a:ext cx="263404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0" name="TextBox 479">
              <a:extLst>
                <a:ext uri="{FF2B5EF4-FFF2-40B4-BE49-F238E27FC236}">
                  <a16:creationId xmlns:a16="http://schemas.microsoft.com/office/drawing/2014/main" id="{6856DAF3-DD07-424F-A00F-687689B02AA3}"/>
                </a:ext>
              </a:extLst>
            </p:cNvPr>
            <p:cNvSpPr txBox="1"/>
            <p:nvPr/>
          </p:nvSpPr>
          <p:spPr>
            <a:xfrm>
              <a:off x="6345682" y="2003397"/>
              <a:ext cx="26340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81" name="Chevron 2">
            <a:extLst>
              <a:ext uri="{FF2B5EF4-FFF2-40B4-BE49-F238E27FC236}">
                <a16:creationId xmlns:a16="http://schemas.microsoft.com/office/drawing/2014/main" id="{790A9491-CA84-4072-8362-88BFFABA61B8}"/>
              </a:ext>
            </a:extLst>
          </p:cNvPr>
          <p:cNvSpPr/>
          <p:nvPr/>
        </p:nvSpPr>
        <p:spPr>
          <a:xfrm>
            <a:off x="1325935" y="3452457"/>
            <a:ext cx="2160240" cy="1344149"/>
          </a:xfrm>
          <a:prstGeom prst="chevron">
            <a:avLst/>
          </a:prstGeom>
          <a:solidFill>
            <a:schemeClr val="accent6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2" name="Chevron 3">
            <a:extLst>
              <a:ext uri="{FF2B5EF4-FFF2-40B4-BE49-F238E27FC236}">
                <a16:creationId xmlns:a16="http://schemas.microsoft.com/office/drawing/2014/main" id="{10CE8710-8B1D-4DE9-8175-F4DBF9F3D1C5}"/>
              </a:ext>
            </a:extLst>
          </p:cNvPr>
          <p:cNvSpPr/>
          <p:nvPr/>
        </p:nvSpPr>
        <p:spPr>
          <a:xfrm>
            <a:off x="3270151" y="3452457"/>
            <a:ext cx="2160240" cy="1344149"/>
          </a:xfrm>
          <a:prstGeom prst="chevron">
            <a:avLst/>
          </a:prstGeom>
          <a:solidFill>
            <a:schemeClr val="accent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3" name="Chevron 4">
            <a:extLst>
              <a:ext uri="{FF2B5EF4-FFF2-40B4-BE49-F238E27FC236}">
                <a16:creationId xmlns:a16="http://schemas.microsoft.com/office/drawing/2014/main" id="{1819A618-019F-45B7-9207-E1A1AB0C02A9}"/>
              </a:ext>
            </a:extLst>
          </p:cNvPr>
          <p:cNvSpPr/>
          <p:nvPr/>
        </p:nvSpPr>
        <p:spPr>
          <a:xfrm>
            <a:off x="5214367" y="3452457"/>
            <a:ext cx="2160240" cy="1344149"/>
          </a:xfrm>
          <a:prstGeom prst="chevron">
            <a:avLst/>
          </a:prstGeom>
          <a:solidFill>
            <a:schemeClr val="accent2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4" name="Chevron 5">
            <a:extLst>
              <a:ext uri="{FF2B5EF4-FFF2-40B4-BE49-F238E27FC236}">
                <a16:creationId xmlns:a16="http://schemas.microsoft.com/office/drawing/2014/main" id="{8812946C-7AB6-444F-9299-9C0EB2F67C1D}"/>
              </a:ext>
            </a:extLst>
          </p:cNvPr>
          <p:cNvSpPr/>
          <p:nvPr/>
        </p:nvSpPr>
        <p:spPr>
          <a:xfrm>
            <a:off x="7158583" y="3452457"/>
            <a:ext cx="2160240" cy="1344149"/>
          </a:xfrm>
          <a:prstGeom prst="chevron">
            <a:avLst/>
          </a:prstGeom>
          <a:solidFill>
            <a:schemeClr val="accent3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AD6E6D62-C895-4777-AC60-3F2A0303C8F1}"/>
              </a:ext>
            </a:extLst>
          </p:cNvPr>
          <p:cNvSpPr txBox="1"/>
          <p:nvPr/>
        </p:nvSpPr>
        <p:spPr>
          <a:xfrm>
            <a:off x="1895902" y="3893698"/>
            <a:ext cx="164094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$7,500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EDF1391D-F22B-41E5-96B3-E8D4A1BCCCFB}"/>
              </a:ext>
            </a:extLst>
          </p:cNvPr>
          <p:cNvSpPr txBox="1"/>
          <p:nvPr/>
        </p:nvSpPr>
        <p:spPr>
          <a:xfrm>
            <a:off x="1584251" y="3594204"/>
            <a:ext cx="151216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742F8B6F-1929-4A25-B32A-905A02E81C74}"/>
              </a:ext>
            </a:extLst>
          </p:cNvPr>
          <p:cNvSpPr txBox="1"/>
          <p:nvPr/>
        </p:nvSpPr>
        <p:spPr>
          <a:xfrm>
            <a:off x="1584251" y="4402927"/>
            <a:ext cx="151216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64A978D1-9E4E-4F4F-87D2-1906B11BB74E}"/>
              </a:ext>
            </a:extLst>
          </p:cNvPr>
          <p:cNvSpPr txBox="1"/>
          <p:nvPr/>
        </p:nvSpPr>
        <p:spPr>
          <a:xfrm>
            <a:off x="3829070" y="3893698"/>
            <a:ext cx="164094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$13,000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CBA122B3-562F-4FC4-9602-2804F7F363CA}"/>
              </a:ext>
            </a:extLst>
          </p:cNvPr>
          <p:cNvSpPr txBox="1"/>
          <p:nvPr/>
        </p:nvSpPr>
        <p:spPr>
          <a:xfrm>
            <a:off x="3517419" y="3594204"/>
            <a:ext cx="151216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EB28A77D-B6F1-4698-8D8D-944D944FD225}"/>
              </a:ext>
            </a:extLst>
          </p:cNvPr>
          <p:cNvSpPr txBox="1"/>
          <p:nvPr/>
        </p:nvSpPr>
        <p:spPr>
          <a:xfrm>
            <a:off x="3517419" y="4402927"/>
            <a:ext cx="151216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1" name="TextBox 490">
            <a:extLst>
              <a:ext uri="{FF2B5EF4-FFF2-40B4-BE49-F238E27FC236}">
                <a16:creationId xmlns:a16="http://schemas.microsoft.com/office/drawing/2014/main" id="{76686139-479C-4094-A623-758313B32A45}"/>
              </a:ext>
            </a:extLst>
          </p:cNvPr>
          <p:cNvSpPr txBox="1"/>
          <p:nvPr/>
        </p:nvSpPr>
        <p:spPr>
          <a:xfrm>
            <a:off x="5769858" y="3893698"/>
            <a:ext cx="164094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$68,000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9CBF9247-A903-4C91-97A9-8093E5D4A6C5}"/>
              </a:ext>
            </a:extLst>
          </p:cNvPr>
          <p:cNvSpPr txBox="1"/>
          <p:nvPr/>
        </p:nvSpPr>
        <p:spPr>
          <a:xfrm>
            <a:off x="5458207" y="3594204"/>
            <a:ext cx="151216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1886BFA8-7A5B-477D-AD86-00DAA43E776F}"/>
              </a:ext>
            </a:extLst>
          </p:cNvPr>
          <p:cNvSpPr txBox="1"/>
          <p:nvPr/>
        </p:nvSpPr>
        <p:spPr>
          <a:xfrm>
            <a:off x="5458207" y="4402927"/>
            <a:ext cx="151216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4" name="TextBox 493">
            <a:extLst>
              <a:ext uri="{FF2B5EF4-FFF2-40B4-BE49-F238E27FC236}">
                <a16:creationId xmlns:a16="http://schemas.microsoft.com/office/drawing/2014/main" id="{D619AB5F-D266-4238-9CB2-2B33B7A95E95}"/>
              </a:ext>
            </a:extLst>
          </p:cNvPr>
          <p:cNvSpPr txBox="1"/>
          <p:nvPr/>
        </p:nvSpPr>
        <p:spPr>
          <a:xfrm>
            <a:off x="7710646" y="3893698"/>
            <a:ext cx="164094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$95,000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5" name="TextBox 494">
            <a:extLst>
              <a:ext uri="{FF2B5EF4-FFF2-40B4-BE49-F238E27FC236}">
                <a16:creationId xmlns:a16="http://schemas.microsoft.com/office/drawing/2014/main" id="{6705CE0D-EE99-4E15-81BA-C90EF39D7A8A}"/>
              </a:ext>
            </a:extLst>
          </p:cNvPr>
          <p:cNvSpPr txBox="1"/>
          <p:nvPr/>
        </p:nvSpPr>
        <p:spPr>
          <a:xfrm>
            <a:off x="7398995" y="3594204"/>
            <a:ext cx="151216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6" name="TextBox 495">
            <a:extLst>
              <a:ext uri="{FF2B5EF4-FFF2-40B4-BE49-F238E27FC236}">
                <a16:creationId xmlns:a16="http://schemas.microsoft.com/office/drawing/2014/main" id="{C0529938-7BB0-4D77-AF53-CE644121D1FA}"/>
              </a:ext>
            </a:extLst>
          </p:cNvPr>
          <p:cNvSpPr txBox="1"/>
          <p:nvPr/>
        </p:nvSpPr>
        <p:spPr>
          <a:xfrm>
            <a:off x="7398995" y="4402927"/>
            <a:ext cx="151216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497" name="Chart 35">
            <a:extLst>
              <a:ext uri="{FF2B5EF4-FFF2-40B4-BE49-F238E27FC236}">
                <a16:creationId xmlns:a16="http://schemas.microsoft.com/office/drawing/2014/main" id="{671998D9-3382-4814-8FD3-51DB039E6C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7268729"/>
              </p:ext>
            </p:extLst>
          </p:nvPr>
        </p:nvGraphicFramePr>
        <p:xfrm>
          <a:off x="8401005" y="4336837"/>
          <a:ext cx="1152128" cy="179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498" name="Group 20">
            <a:extLst>
              <a:ext uri="{FF2B5EF4-FFF2-40B4-BE49-F238E27FC236}">
                <a16:creationId xmlns:a16="http://schemas.microsoft.com/office/drawing/2014/main" id="{1FABCA37-95FC-482A-B2B5-EE51B5FDDD0F}"/>
              </a:ext>
            </a:extLst>
          </p:cNvPr>
          <p:cNvGrpSpPr/>
          <p:nvPr/>
        </p:nvGrpSpPr>
        <p:grpSpPr>
          <a:xfrm>
            <a:off x="9382597" y="5019058"/>
            <a:ext cx="2037878" cy="1110939"/>
            <a:chOff x="5049536" y="4907313"/>
            <a:chExt cx="2634048" cy="1110939"/>
          </a:xfrm>
        </p:grpSpPr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8F484B62-799D-4C90-8E97-CFDDBFACA1E0}"/>
                </a:ext>
              </a:extLst>
            </p:cNvPr>
            <p:cNvSpPr txBox="1"/>
            <p:nvPr/>
          </p:nvSpPr>
          <p:spPr>
            <a:xfrm>
              <a:off x="5049536" y="4907313"/>
              <a:ext cx="263404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0" name="TextBox 499">
              <a:extLst>
                <a:ext uri="{FF2B5EF4-FFF2-40B4-BE49-F238E27FC236}">
                  <a16:creationId xmlns:a16="http://schemas.microsoft.com/office/drawing/2014/main" id="{E0EB3133-9B57-4514-B6E5-DB882B40771E}"/>
                </a:ext>
              </a:extLst>
            </p:cNvPr>
            <p:cNvSpPr txBox="1"/>
            <p:nvPr/>
          </p:nvSpPr>
          <p:spPr>
            <a:xfrm>
              <a:off x="5049538" y="5187255"/>
              <a:ext cx="26340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01" name="Chevron 4">
            <a:extLst>
              <a:ext uri="{FF2B5EF4-FFF2-40B4-BE49-F238E27FC236}">
                <a16:creationId xmlns:a16="http://schemas.microsoft.com/office/drawing/2014/main" id="{06D6C502-14EE-481F-AF21-48E11AC4668C}"/>
              </a:ext>
            </a:extLst>
          </p:cNvPr>
          <p:cNvSpPr/>
          <p:nvPr/>
        </p:nvSpPr>
        <p:spPr>
          <a:xfrm>
            <a:off x="9052128" y="3459765"/>
            <a:ext cx="2160240" cy="1344149"/>
          </a:xfrm>
          <a:prstGeom prst="chevron">
            <a:avLst/>
          </a:prstGeom>
          <a:solidFill>
            <a:schemeClr val="accent4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2" name="TextBox 501">
            <a:extLst>
              <a:ext uri="{FF2B5EF4-FFF2-40B4-BE49-F238E27FC236}">
                <a16:creationId xmlns:a16="http://schemas.microsoft.com/office/drawing/2014/main" id="{FAB2B2F1-8A9A-41E2-8CE3-BA8434FD3311}"/>
              </a:ext>
            </a:extLst>
          </p:cNvPr>
          <p:cNvSpPr txBox="1"/>
          <p:nvPr/>
        </p:nvSpPr>
        <p:spPr>
          <a:xfrm>
            <a:off x="9607619" y="3901006"/>
            <a:ext cx="164094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$68,000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1FC32383-1754-42A6-9C94-D2A0042D9FA1}"/>
              </a:ext>
            </a:extLst>
          </p:cNvPr>
          <p:cNvSpPr txBox="1"/>
          <p:nvPr/>
        </p:nvSpPr>
        <p:spPr>
          <a:xfrm>
            <a:off x="9295968" y="3601512"/>
            <a:ext cx="151216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4" name="TextBox 503">
            <a:extLst>
              <a:ext uri="{FF2B5EF4-FFF2-40B4-BE49-F238E27FC236}">
                <a16:creationId xmlns:a16="http://schemas.microsoft.com/office/drawing/2014/main" id="{3C22B95D-AE00-484D-864E-50C7D57B5CA8}"/>
              </a:ext>
            </a:extLst>
          </p:cNvPr>
          <p:cNvSpPr txBox="1"/>
          <p:nvPr/>
        </p:nvSpPr>
        <p:spPr>
          <a:xfrm>
            <a:off x="9295968" y="4410235"/>
            <a:ext cx="151216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11184</TotalTime>
  <Words>145</Words>
  <Application>Microsoft Office PowerPoint</Application>
  <PresentationFormat>와이드스크린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2018-05-14T05:42:38Z</dcterms:modified>
</cp:coreProperties>
</file>