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9" name="Diamond 41">
            <a:extLst>
              <a:ext uri="{FF2B5EF4-FFF2-40B4-BE49-F238E27FC236}">
                <a16:creationId xmlns:a16="http://schemas.microsoft.com/office/drawing/2014/main" id="{83160950-E26A-43BA-9EE3-F1913C43FD43}"/>
              </a:ext>
            </a:extLst>
          </p:cNvPr>
          <p:cNvSpPr/>
          <p:nvPr/>
        </p:nvSpPr>
        <p:spPr>
          <a:xfrm>
            <a:off x="10266605" y="3244731"/>
            <a:ext cx="1001414" cy="1001414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0" name="Chevron 46">
            <a:extLst>
              <a:ext uri="{FF2B5EF4-FFF2-40B4-BE49-F238E27FC236}">
                <a16:creationId xmlns:a16="http://schemas.microsoft.com/office/drawing/2014/main" id="{698041E6-C968-41E8-86DA-83821842AB72}"/>
              </a:ext>
            </a:extLst>
          </p:cNvPr>
          <p:cNvSpPr/>
          <p:nvPr/>
        </p:nvSpPr>
        <p:spPr>
          <a:xfrm>
            <a:off x="8963408" y="3470409"/>
            <a:ext cx="1854000" cy="550058"/>
          </a:xfrm>
          <a:prstGeom prst="chevron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221" name="Straight Connector 73">
            <a:extLst>
              <a:ext uri="{FF2B5EF4-FFF2-40B4-BE49-F238E27FC236}">
                <a16:creationId xmlns:a16="http://schemas.microsoft.com/office/drawing/2014/main" id="{C5CEA34B-DE23-4193-A44D-16A91B288B93}"/>
              </a:ext>
            </a:extLst>
          </p:cNvPr>
          <p:cNvCxnSpPr/>
          <p:nvPr/>
        </p:nvCxnSpPr>
        <p:spPr>
          <a:xfrm>
            <a:off x="1773227" y="2959000"/>
            <a:ext cx="0" cy="453129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74">
            <a:extLst>
              <a:ext uri="{FF2B5EF4-FFF2-40B4-BE49-F238E27FC236}">
                <a16:creationId xmlns:a16="http://schemas.microsoft.com/office/drawing/2014/main" id="{8C2B79EE-7E3F-47A3-A305-89085CB03AD0}"/>
              </a:ext>
            </a:extLst>
          </p:cNvPr>
          <p:cNvCxnSpPr/>
          <p:nvPr/>
        </p:nvCxnSpPr>
        <p:spPr>
          <a:xfrm>
            <a:off x="3802522" y="2959000"/>
            <a:ext cx="0" cy="453129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75">
            <a:extLst>
              <a:ext uri="{FF2B5EF4-FFF2-40B4-BE49-F238E27FC236}">
                <a16:creationId xmlns:a16="http://schemas.microsoft.com/office/drawing/2014/main" id="{DA002829-4030-46E0-9A51-BE34851B51C7}"/>
              </a:ext>
            </a:extLst>
          </p:cNvPr>
          <p:cNvCxnSpPr/>
          <p:nvPr/>
        </p:nvCxnSpPr>
        <p:spPr>
          <a:xfrm>
            <a:off x="5831817" y="2959000"/>
            <a:ext cx="0" cy="453129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76">
            <a:extLst>
              <a:ext uri="{FF2B5EF4-FFF2-40B4-BE49-F238E27FC236}">
                <a16:creationId xmlns:a16="http://schemas.microsoft.com/office/drawing/2014/main" id="{BF057D37-24DF-486E-B3E8-094B4DAFFF5B}"/>
              </a:ext>
            </a:extLst>
          </p:cNvPr>
          <p:cNvCxnSpPr/>
          <p:nvPr/>
        </p:nvCxnSpPr>
        <p:spPr>
          <a:xfrm>
            <a:off x="7861112" y="2959000"/>
            <a:ext cx="0" cy="45312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77">
            <a:extLst>
              <a:ext uri="{FF2B5EF4-FFF2-40B4-BE49-F238E27FC236}">
                <a16:creationId xmlns:a16="http://schemas.microsoft.com/office/drawing/2014/main" id="{255B35A4-2A9D-4098-97FD-9F166DDD56D0}"/>
              </a:ext>
            </a:extLst>
          </p:cNvPr>
          <p:cNvCxnSpPr/>
          <p:nvPr/>
        </p:nvCxnSpPr>
        <p:spPr>
          <a:xfrm>
            <a:off x="9890408" y="2959000"/>
            <a:ext cx="0" cy="453129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TextBox 225">
            <a:extLst>
              <a:ext uri="{FF2B5EF4-FFF2-40B4-BE49-F238E27FC236}">
                <a16:creationId xmlns:a16="http://schemas.microsoft.com/office/drawing/2014/main" id="{2854EBA7-4DE1-490B-A70B-49A46BB85FB7}"/>
              </a:ext>
            </a:extLst>
          </p:cNvPr>
          <p:cNvSpPr txBox="1"/>
          <p:nvPr/>
        </p:nvSpPr>
        <p:spPr>
          <a:xfrm>
            <a:off x="9557627" y="3576161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7" name="Diamond 79">
            <a:extLst>
              <a:ext uri="{FF2B5EF4-FFF2-40B4-BE49-F238E27FC236}">
                <a16:creationId xmlns:a16="http://schemas.microsoft.com/office/drawing/2014/main" id="{B7BF0CD4-6961-48D5-A9DB-9D0363A072B2}"/>
              </a:ext>
            </a:extLst>
          </p:cNvPr>
          <p:cNvSpPr/>
          <p:nvPr/>
        </p:nvSpPr>
        <p:spPr>
          <a:xfrm>
            <a:off x="8236863" y="3244731"/>
            <a:ext cx="1001414" cy="1001414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3"/>
              </a:solidFill>
            </a:endParaRPr>
          </a:p>
        </p:txBody>
      </p:sp>
      <p:sp>
        <p:nvSpPr>
          <p:cNvPr id="228" name="Chevron 80">
            <a:extLst>
              <a:ext uri="{FF2B5EF4-FFF2-40B4-BE49-F238E27FC236}">
                <a16:creationId xmlns:a16="http://schemas.microsoft.com/office/drawing/2014/main" id="{74153826-0A60-4A76-8AB6-E3BD46DB7968}"/>
              </a:ext>
            </a:extLst>
          </p:cNvPr>
          <p:cNvSpPr/>
          <p:nvPr/>
        </p:nvSpPr>
        <p:spPr>
          <a:xfrm>
            <a:off x="6934112" y="3470409"/>
            <a:ext cx="1854000" cy="550058"/>
          </a:xfrm>
          <a:prstGeom prst="chevron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506B3A19-1B4E-49BC-ADE0-759A2FFB7CEB}"/>
              </a:ext>
            </a:extLst>
          </p:cNvPr>
          <p:cNvSpPr txBox="1"/>
          <p:nvPr/>
        </p:nvSpPr>
        <p:spPr>
          <a:xfrm>
            <a:off x="7527106" y="3576161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0" name="Diamond 82">
            <a:extLst>
              <a:ext uri="{FF2B5EF4-FFF2-40B4-BE49-F238E27FC236}">
                <a16:creationId xmlns:a16="http://schemas.microsoft.com/office/drawing/2014/main" id="{101DDDF0-A907-4938-A252-27126CD04F1C}"/>
              </a:ext>
            </a:extLst>
          </p:cNvPr>
          <p:cNvSpPr/>
          <p:nvPr/>
        </p:nvSpPr>
        <p:spPr>
          <a:xfrm>
            <a:off x="6207120" y="3244731"/>
            <a:ext cx="1001414" cy="1001414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3"/>
              </a:solidFill>
            </a:endParaRPr>
          </a:p>
        </p:txBody>
      </p:sp>
      <p:sp>
        <p:nvSpPr>
          <p:cNvPr id="231" name="Chevron 83">
            <a:extLst>
              <a:ext uri="{FF2B5EF4-FFF2-40B4-BE49-F238E27FC236}">
                <a16:creationId xmlns:a16="http://schemas.microsoft.com/office/drawing/2014/main" id="{A33F2838-E7E5-4F29-94FF-7E8BF2BEA191}"/>
              </a:ext>
            </a:extLst>
          </p:cNvPr>
          <p:cNvSpPr/>
          <p:nvPr/>
        </p:nvSpPr>
        <p:spPr>
          <a:xfrm>
            <a:off x="4904817" y="3470409"/>
            <a:ext cx="1854000" cy="550058"/>
          </a:xfrm>
          <a:prstGeom prst="chevron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9BAFC2C9-7585-47B5-A2AA-4D3A5D1A09B4}"/>
              </a:ext>
            </a:extLst>
          </p:cNvPr>
          <p:cNvSpPr txBox="1"/>
          <p:nvPr/>
        </p:nvSpPr>
        <p:spPr>
          <a:xfrm>
            <a:off x="5496584" y="3576161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3" name="Diamond 85">
            <a:extLst>
              <a:ext uri="{FF2B5EF4-FFF2-40B4-BE49-F238E27FC236}">
                <a16:creationId xmlns:a16="http://schemas.microsoft.com/office/drawing/2014/main" id="{AA898D03-9D9F-49B8-ADC2-745D3568EA6D}"/>
              </a:ext>
            </a:extLst>
          </p:cNvPr>
          <p:cNvSpPr/>
          <p:nvPr/>
        </p:nvSpPr>
        <p:spPr>
          <a:xfrm>
            <a:off x="4177377" y="3244731"/>
            <a:ext cx="1001414" cy="1001414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4" name="Chevron 86">
            <a:extLst>
              <a:ext uri="{FF2B5EF4-FFF2-40B4-BE49-F238E27FC236}">
                <a16:creationId xmlns:a16="http://schemas.microsoft.com/office/drawing/2014/main" id="{F42BB4B4-AB86-448E-BE5D-265091E426B9}"/>
              </a:ext>
            </a:extLst>
          </p:cNvPr>
          <p:cNvSpPr/>
          <p:nvPr/>
        </p:nvSpPr>
        <p:spPr>
          <a:xfrm>
            <a:off x="2875522" y="3470409"/>
            <a:ext cx="1854000" cy="550058"/>
          </a:xfrm>
          <a:prstGeom prst="chevron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F6813786-AD53-4BB4-B95D-A78C0B54F6C7}"/>
              </a:ext>
            </a:extLst>
          </p:cNvPr>
          <p:cNvSpPr txBox="1"/>
          <p:nvPr/>
        </p:nvSpPr>
        <p:spPr>
          <a:xfrm>
            <a:off x="3466062" y="3576161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6" name="Diamond 88">
            <a:extLst>
              <a:ext uri="{FF2B5EF4-FFF2-40B4-BE49-F238E27FC236}">
                <a16:creationId xmlns:a16="http://schemas.microsoft.com/office/drawing/2014/main" id="{F14EF9F8-CB25-4827-A709-B38F005C4BF0}"/>
              </a:ext>
            </a:extLst>
          </p:cNvPr>
          <p:cNvSpPr/>
          <p:nvPr/>
        </p:nvSpPr>
        <p:spPr>
          <a:xfrm>
            <a:off x="2147635" y="3244731"/>
            <a:ext cx="1001414" cy="1001414"/>
          </a:xfrm>
          <a:prstGeom prst="diamond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7" name="Chevron 89">
            <a:extLst>
              <a:ext uri="{FF2B5EF4-FFF2-40B4-BE49-F238E27FC236}">
                <a16:creationId xmlns:a16="http://schemas.microsoft.com/office/drawing/2014/main" id="{EE1D69D5-B397-4B12-ADA5-5B2DDBF9F1A1}"/>
              </a:ext>
            </a:extLst>
          </p:cNvPr>
          <p:cNvSpPr/>
          <p:nvPr/>
        </p:nvSpPr>
        <p:spPr>
          <a:xfrm>
            <a:off x="846227" y="3468010"/>
            <a:ext cx="1854000" cy="550058"/>
          </a:xfrm>
          <a:prstGeom prst="chevron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8" name="직사각형 113">
            <a:extLst>
              <a:ext uri="{FF2B5EF4-FFF2-40B4-BE49-F238E27FC236}">
                <a16:creationId xmlns:a16="http://schemas.microsoft.com/office/drawing/2014/main" id="{039B5A70-C62C-4A91-8425-7F1D7F788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352" y="3576161"/>
            <a:ext cx="6557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grpSp>
        <p:nvGrpSpPr>
          <p:cNvPr id="239" name="Group 91">
            <a:extLst>
              <a:ext uri="{FF2B5EF4-FFF2-40B4-BE49-F238E27FC236}">
                <a16:creationId xmlns:a16="http://schemas.microsoft.com/office/drawing/2014/main" id="{04F88771-BFB6-4A05-87F7-5C494C1B2456}"/>
              </a:ext>
            </a:extLst>
          </p:cNvPr>
          <p:cNvGrpSpPr/>
          <p:nvPr/>
        </p:nvGrpSpPr>
        <p:grpSpPr>
          <a:xfrm>
            <a:off x="1067313" y="4798156"/>
            <a:ext cx="1411829" cy="1292663"/>
            <a:chOff x="6210997" y="1433695"/>
            <a:chExt cx="1457348" cy="919631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C17B85A5-EBA4-48E1-8741-C0DF0A758358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99C45CF7-30AC-4E30-B2BD-882A8A84128F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" name="Group 94">
            <a:extLst>
              <a:ext uri="{FF2B5EF4-FFF2-40B4-BE49-F238E27FC236}">
                <a16:creationId xmlns:a16="http://schemas.microsoft.com/office/drawing/2014/main" id="{28797D5C-E32F-46F7-9A03-3A47887E8C91}"/>
              </a:ext>
            </a:extLst>
          </p:cNvPr>
          <p:cNvGrpSpPr/>
          <p:nvPr/>
        </p:nvGrpSpPr>
        <p:grpSpPr>
          <a:xfrm>
            <a:off x="3096608" y="4798156"/>
            <a:ext cx="1411829" cy="1292663"/>
            <a:chOff x="6210997" y="1433695"/>
            <a:chExt cx="1457348" cy="919631"/>
          </a:xfrm>
        </p:grpSpPr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2295A7DA-9F37-4CA1-AA00-84A49536E273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8E78FFF7-E488-407A-A50F-231E75CC6EC5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5" name="Group 97">
            <a:extLst>
              <a:ext uri="{FF2B5EF4-FFF2-40B4-BE49-F238E27FC236}">
                <a16:creationId xmlns:a16="http://schemas.microsoft.com/office/drawing/2014/main" id="{BF89C042-04D1-4ABD-92B3-B3311FBC7109}"/>
              </a:ext>
            </a:extLst>
          </p:cNvPr>
          <p:cNvGrpSpPr/>
          <p:nvPr/>
        </p:nvGrpSpPr>
        <p:grpSpPr>
          <a:xfrm>
            <a:off x="5125903" y="4798156"/>
            <a:ext cx="1411829" cy="1292663"/>
            <a:chOff x="6210997" y="1433695"/>
            <a:chExt cx="1457348" cy="919631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EC8973BA-96DF-4E80-ACD6-F8D78FFC5D16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DD771780-5634-46D4-9B23-072F8E5FC085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8" name="Group 100">
            <a:extLst>
              <a:ext uri="{FF2B5EF4-FFF2-40B4-BE49-F238E27FC236}">
                <a16:creationId xmlns:a16="http://schemas.microsoft.com/office/drawing/2014/main" id="{9BD3D79D-BDA0-4DF4-B56F-AADB89C3B3AA}"/>
              </a:ext>
            </a:extLst>
          </p:cNvPr>
          <p:cNvGrpSpPr/>
          <p:nvPr/>
        </p:nvGrpSpPr>
        <p:grpSpPr>
          <a:xfrm>
            <a:off x="7155198" y="4798156"/>
            <a:ext cx="1411829" cy="1292663"/>
            <a:chOff x="6210997" y="1433695"/>
            <a:chExt cx="1457348" cy="919631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8B8C3CB8-BB53-4C62-A8D9-4097046ABAE7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4F68E8BF-AC14-4597-9470-C1255866198B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1" name="Group 103">
            <a:extLst>
              <a:ext uri="{FF2B5EF4-FFF2-40B4-BE49-F238E27FC236}">
                <a16:creationId xmlns:a16="http://schemas.microsoft.com/office/drawing/2014/main" id="{4E93461E-0DFF-4393-92CE-7F8C9209B0F3}"/>
              </a:ext>
            </a:extLst>
          </p:cNvPr>
          <p:cNvGrpSpPr/>
          <p:nvPr/>
        </p:nvGrpSpPr>
        <p:grpSpPr>
          <a:xfrm>
            <a:off x="9184494" y="4798156"/>
            <a:ext cx="1411829" cy="1292663"/>
            <a:chOff x="6210997" y="1433695"/>
            <a:chExt cx="1457348" cy="919631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ED6B342D-DFE0-45D5-9B3D-2B8D4F0F06FB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3CAE72AA-2E90-4410-B6E5-7403065596E9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54" name="Straight Connector 106">
            <a:extLst>
              <a:ext uri="{FF2B5EF4-FFF2-40B4-BE49-F238E27FC236}">
                <a16:creationId xmlns:a16="http://schemas.microsoft.com/office/drawing/2014/main" id="{E685BB47-2861-4C2B-BD33-6E2992A7CF3A}"/>
              </a:ext>
            </a:extLst>
          </p:cNvPr>
          <p:cNvCxnSpPr/>
          <p:nvPr/>
        </p:nvCxnSpPr>
        <p:spPr>
          <a:xfrm>
            <a:off x="1773227" y="4073949"/>
            <a:ext cx="0" cy="720000"/>
          </a:xfrm>
          <a:prstGeom prst="line">
            <a:avLst/>
          </a:prstGeom>
          <a:ln w="38100">
            <a:solidFill>
              <a:schemeClr val="accent6"/>
            </a:solidFill>
            <a:headEnd type="triangl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107">
            <a:extLst>
              <a:ext uri="{FF2B5EF4-FFF2-40B4-BE49-F238E27FC236}">
                <a16:creationId xmlns:a16="http://schemas.microsoft.com/office/drawing/2014/main" id="{B3C42680-40E3-41FB-B1E5-4FDAADCFB584}"/>
              </a:ext>
            </a:extLst>
          </p:cNvPr>
          <p:cNvCxnSpPr/>
          <p:nvPr/>
        </p:nvCxnSpPr>
        <p:spPr>
          <a:xfrm>
            <a:off x="3801926" y="4073949"/>
            <a:ext cx="2261" cy="720000"/>
          </a:xfrm>
          <a:prstGeom prst="line">
            <a:avLst/>
          </a:prstGeom>
          <a:ln w="38100">
            <a:solidFill>
              <a:schemeClr val="accent3"/>
            </a:solidFill>
            <a:headEnd type="triangl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108">
            <a:extLst>
              <a:ext uri="{FF2B5EF4-FFF2-40B4-BE49-F238E27FC236}">
                <a16:creationId xmlns:a16="http://schemas.microsoft.com/office/drawing/2014/main" id="{FA3971E8-6DA8-47C1-96C6-47F4C50E7CA6}"/>
              </a:ext>
            </a:extLst>
          </p:cNvPr>
          <p:cNvCxnSpPr/>
          <p:nvPr/>
        </p:nvCxnSpPr>
        <p:spPr>
          <a:xfrm flipH="1">
            <a:off x="5832886" y="4073949"/>
            <a:ext cx="122" cy="720000"/>
          </a:xfrm>
          <a:prstGeom prst="line">
            <a:avLst/>
          </a:prstGeom>
          <a:ln w="38100">
            <a:solidFill>
              <a:schemeClr val="accent4"/>
            </a:solidFill>
            <a:headEnd type="triangl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109">
            <a:extLst>
              <a:ext uri="{FF2B5EF4-FFF2-40B4-BE49-F238E27FC236}">
                <a16:creationId xmlns:a16="http://schemas.microsoft.com/office/drawing/2014/main" id="{94EA5AC1-989A-4499-9A6A-F6858CA80D9D}"/>
              </a:ext>
            </a:extLst>
          </p:cNvPr>
          <p:cNvCxnSpPr/>
          <p:nvPr/>
        </p:nvCxnSpPr>
        <p:spPr>
          <a:xfrm>
            <a:off x="7861708" y="4073949"/>
            <a:ext cx="0" cy="720000"/>
          </a:xfrm>
          <a:prstGeom prst="line">
            <a:avLst/>
          </a:prstGeom>
          <a:ln w="38100">
            <a:solidFill>
              <a:schemeClr val="accent1"/>
            </a:solidFill>
            <a:headEnd type="triangl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110">
            <a:extLst>
              <a:ext uri="{FF2B5EF4-FFF2-40B4-BE49-F238E27FC236}">
                <a16:creationId xmlns:a16="http://schemas.microsoft.com/office/drawing/2014/main" id="{38225267-4CE4-4D1B-8554-D55FF687EFE2}"/>
              </a:ext>
            </a:extLst>
          </p:cNvPr>
          <p:cNvCxnSpPr/>
          <p:nvPr/>
        </p:nvCxnSpPr>
        <p:spPr>
          <a:xfrm>
            <a:off x="9890408" y="4073949"/>
            <a:ext cx="0" cy="720000"/>
          </a:xfrm>
          <a:prstGeom prst="line">
            <a:avLst/>
          </a:prstGeom>
          <a:ln w="38100">
            <a:solidFill>
              <a:schemeClr val="accent2"/>
            </a:solidFill>
            <a:headEnd type="triangl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9" name="Group 1">
            <a:extLst>
              <a:ext uri="{FF2B5EF4-FFF2-40B4-BE49-F238E27FC236}">
                <a16:creationId xmlns:a16="http://schemas.microsoft.com/office/drawing/2014/main" id="{0FAF4717-56FA-4A7D-A3B3-58600C66324D}"/>
              </a:ext>
            </a:extLst>
          </p:cNvPr>
          <p:cNvGrpSpPr/>
          <p:nvPr/>
        </p:nvGrpSpPr>
        <p:grpSpPr>
          <a:xfrm>
            <a:off x="1413187" y="2062182"/>
            <a:ext cx="720081" cy="720080"/>
            <a:chOff x="1082326" y="1835902"/>
            <a:chExt cx="720081" cy="720080"/>
          </a:xfrm>
        </p:grpSpPr>
        <p:sp>
          <p:nvSpPr>
            <p:cNvPr id="260" name="Rounded Rectangle 113">
              <a:extLst>
                <a:ext uri="{FF2B5EF4-FFF2-40B4-BE49-F238E27FC236}">
                  <a16:creationId xmlns:a16="http://schemas.microsoft.com/office/drawing/2014/main" id="{EB339332-AB19-450C-B33A-AD9AC082A5EA}"/>
                </a:ext>
              </a:extLst>
            </p:cNvPr>
            <p:cNvSpPr/>
            <p:nvPr userDrawn="1"/>
          </p:nvSpPr>
          <p:spPr>
            <a:xfrm rot="18445581">
              <a:off x="1082327" y="1835901"/>
              <a:ext cx="720080" cy="720081"/>
            </a:xfrm>
            <a:prstGeom prst="roundRect">
              <a:avLst>
                <a:gd name="adj" fmla="val 8219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61" name="Rounded Rectangle 114">
              <a:extLst>
                <a:ext uri="{FF2B5EF4-FFF2-40B4-BE49-F238E27FC236}">
                  <a16:creationId xmlns:a16="http://schemas.microsoft.com/office/drawing/2014/main" id="{130A0AD8-C484-4E41-B253-D81893EBF2D1}"/>
                </a:ext>
              </a:extLst>
            </p:cNvPr>
            <p:cNvSpPr/>
            <p:nvPr userDrawn="1"/>
          </p:nvSpPr>
          <p:spPr>
            <a:xfrm rot="18900000">
              <a:off x="1111302" y="1864877"/>
              <a:ext cx="662129" cy="662128"/>
            </a:xfrm>
            <a:prstGeom prst="roundRect">
              <a:avLst>
                <a:gd name="adj" fmla="val 8219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62" name="그룹 261">
            <a:extLst>
              <a:ext uri="{FF2B5EF4-FFF2-40B4-BE49-F238E27FC236}">
                <a16:creationId xmlns:a16="http://schemas.microsoft.com/office/drawing/2014/main" id="{E3CEFFB8-06F2-4410-B190-DE470672E2EF}"/>
              </a:ext>
            </a:extLst>
          </p:cNvPr>
          <p:cNvGrpSpPr/>
          <p:nvPr/>
        </p:nvGrpSpPr>
        <p:grpSpPr>
          <a:xfrm>
            <a:off x="3442482" y="2062182"/>
            <a:ext cx="720081" cy="720080"/>
            <a:chOff x="4123102" y="2090877"/>
            <a:chExt cx="720081" cy="720080"/>
          </a:xfrm>
        </p:grpSpPr>
        <p:sp>
          <p:nvSpPr>
            <p:cNvPr id="263" name="Rounded Rectangle 116">
              <a:extLst>
                <a:ext uri="{FF2B5EF4-FFF2-40B4-BE49-F238E27FC236}">
                  <a16:creationId xmlns:a16="http://schemas.microsoft.com/office/drawing/2014/main" id="{2059B551-F23F-4E81-8F15-F1B7F7B7A49B}"/>
                </a:ext>
              </a:extLst>
            </p:cNvPr>
            <p:cNvSpPr/>
            <p:nvPr userDrawn="1"/>
          </p:nvSpPr>
          <p:spPr>
            <a:xfrm rot="18445581">
              <a:off x="4123103" y="2090876"/>
              <a:ext cx="720080" cy="720081"/>
            </a:xfrm>
            <a:prstGeom prst="roundRect">
              <a:avLst>
                <a:gd name="adj" fmla="val 8219"/>
              </a:avLst>
            </a:prstGeom>
            <a:solidFill>
              <a:schemeClr val="tx1">
                <a:lumMod val="75000"/>
                <a:lumOff val="25000"/>
              </a:schemeClr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64" name="Rounded Rectangle 117">
              <a:extLst>
                <a:ext uri="{FF2B5EF4-FFF2-40B4-BE49-F238E27FC236}">
                  <a16:creationId xmlns:a16="http://schemas.microsoft.com/office/drawing/2014/main" id="{338B812B-A3C7-4CA7-B68E-E7AE95430237}"/>
                </a:ext>
              </a:extLst>
            </p:cNvPr>
            <p:cNvSpPr/>
            <p:nvPr userDrawn="1"/>
          </p:nvSpPr>
          <p:spPr>
            <a:xfrm rot="18900000">
              <a:off x="4152079" y="2119851"/>
              <a:ext cx="662129" cy="662128"/>
            </a:xfrm>
            <a:prstGeom prst="roundRect">
              <a:avLst>
                <a:gd name="adj" fmla="val 821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65" name="Group 3">
            <a:extLst>
              <a:ext uri="{FF2B5EF4-FFF2-40B4-BE49-F238E27FC236}">
                <a16:creationId xmlns:a16="http://schemas.microsoft.com/office/drawing/2014/main" id="{3050C7BA-A0F6-4784-9A7F-BEB615C0F7EC}"/>
              </a:ext>
            </a:extLst>
          </p:cNvPr>
          <p:cNvGrpSpPr/>
          <p:nvPr/>
        </p:nvGrpSpPr>
        <p:grpSpPr>
          <a:xfrm>
            <a:off x="5471777" y="2062182"/>
            <a:ext cx="720081" cy="720080"/>
            <a:chOff x="4115878" y="1835902"/>
            <a:chExt cx="720081" cy="720080"/>
          </a:xfrm>
          <a:solidFill>
            <a:schemeClr val="accent4"/>
          </a:solidFill>
        </p:grpSpPr>
        <p:sp>
          <p:nvSpPr>
            <p:cNvPr id="266" name="Rounded Rectangle 119">
              <a:extLst>
                <a:ext uri="{FF2B5EF4-FFF2-40B4-BE49-F238E27FC236}">
                  <a16:creationId xmlns:a16="http://schemas.microsoft.com/office/drawing/2014/main" id="{258A6ACA-7773-4EBD-8C60-09D5C923CF5B}"/>
                </a:ext>
              </a:extLst>
            </p:cNvPr>
            <p:cNvSpPr/>
            <p:nvPr userDrawn="1"/>
          </p:nvSpPr>
          <p:spPr>
            <a:xfrm rot="18445581">
              <a:off x="4115879" y="1835901"/>
              <a:ext cx="720080" cy="720081"/>
            </a:xfrm>
            <a:prstGeom prst="roundRect">
              <a:avLst>
                <a:gd name="adj" fmla="val 8219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67" name="Rounded Rectangle 120">
              <a:extLst>
                <a:ext uri="{FF2B5EF4-FFF2-40B4-BE49-F238E27FC236}">
                  <a16:creationId xmlns:a16="http://schemas.microsoft.com/office/drawing/2014/main" id="{CFBC40B6-32B8-4339-8DC1-94386619EFDC}"/>
                </a:ext>
              </a:extLst>
            </p:cNvPr>
            <p:cNvSpPr/>
            <p:nvPr userDrawn="1"/>
          </p:nvSpPr>
          <p:spPr>
            <a:xfrm rot="18900000">
              <a:off x="4144854" y="1864877"/>
              <a:ext cx="662129" cy="662128"/>
            </a:xfrm>
            <a:prstGeom prst="roundRect">
              <a:avLst>
                <a:gd name="adj" fmla="val 82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68" name="그룹 267">
            <a:extLst>
              <a:ext uri="{FF2B5EF4-FFF2-40B4-BE49-F238E27FC236}">
                <a16:creationId xmlns:a16="http://schemas.microsoft.com/office/drawing/2014/main" id="{EF100BA3-399C-4DB9-9216-C6D4ED082718}"/>
              </a:ext>
            </a:extLst>
          </p:cNvPr>
          <p:cNvGrpSpPr/>
          <p:nvPr/>
        </p:nvGrpSpPr>
        <p:grpSpPr>
          <a:xfrm>
            <a:off x="7501072" y="2062182"/>
            <a:ext cx="720081" cy="720080"/>
            <a:chOff x="7156653" y="2090877"/>
            <a:chExt cx="720081" cy="720080"/>
          </a:xfrm>
        </p:grpSpPr>
        <p:sp>
          <p:nvSpPr>
            <p:cNvPr id="269" name="Rounded Rectangle 122">
              <a:extLst>
                <a:ext uri="{FF2B5EF4-FFF2-40B4-BE49-F238E27FC236}">
                  <a16:creationId xmlns:a16="http://schemas.microsoft.com/office/drawing/2014/main" id="{61A9EDD8-DAA2-4B31-81AD-CF7F200C267C}"/>
                </a:ext>
              </a:extLst>
            </p:cNvPr>
            <p:cNvSpPr/>
            <p:nvPr userDrawn="1"/>
          </p:nvSpPr>
          <p:spPr>
            <a:xfrm rot="18445581">
              <a:off x="7156654" y="2090876"/>
              <a:ext cx="720080" cy="720081"/>
            </a:xfrm>
            <a:prstGeom prst="roundRect">
              <a:avLst>
                <a:gd name="adj" fmla="val 8219"/>
              </a:avLst>
            </a:prstGeom>
            <a:solidFill>
              <a:schemeClr val="tx1">
                <a:lumMod val="75000"/>
                <a:lumOff val="25000"/>
              </a:schemeClr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70" name="Rounded Rectangle 123">
              <a:extLst>
                <a:ext uri="{FF2B5EF4-FFF2-40B4-BE49-F238E27FC236}">
                  <a16:creationId xmlns:a16="http://schemas.microsoft.com/office/drawing/2014/main" id="{42CA1587-D939-476B-BB8A-DAE529BC9788}"/>
                </a:ext>
              </a:extLst>
            </p:cNvPr>
            <p:cNvSpPr/>
            <p:nvPr userDrawn="1"/>
          </p:nvSpPr>
          <p:spPr>
            <a:xfrm rot="18900000">
              <a:off x="7185631" y="2119851"/>
              <a:ext cx="662129" cy="662128"/>
            </a:xfrm>
            <a:prstGeom prst="roundRect">
              <a:avLst>
                <a:gd name="adj" fmla="val 821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71" name="Group 5">
            <a:extLst>
              <a:ext uri="{FF2B5EF4-FFF2-40B4-BE49-F238E27FC236}">
                <a16:creationId xmlns:a16="http://schemas.microsoft.com/office/drawing/2014/main" id="{53B543CD-2DC6-48A7-9D02-7BB12A75ECC0}"/>
              </a:ext>
            </a:extLst>
          </p:cNvPr>
          <p:cNvGrpSpPr/>
          <p:nvPr/>
        </p:nvGrpSpPr>
        <p:grpSpPr>
          <a:xfrm>
            <a:off x="9530368" y="2062182"/>
            <a:ext cx="720081" cy="720080"/>
            <a:chOff x="7149428" y="1835902"/>
            <a:chExt cx="720081" cy="720080"/>
          </a:xfrm>
        </p:grpSpPr>
        <p:sp>
          <p:nvSpPr>
            <p:cNvPr id="272" name="Rounded Rectangle 125">
              <a:extLst>
                <a:ext uri="{FF2B5EF4-FFF2-40B4-BE49-F238E27FC236}">
                  <a16:creationId xmlns:a16="http://schemas.microsoft.com/office/drawing/2014/main" id="{71849E8A-0D3D-4746-965B-8420D5B571A0}"/>
                </a:ext>
              </a:extLst>
            </p:cNvPr>
            <p:cNvSpPr/>
            <p:nvPr userDrawn="1"/>
          </p:nvSpPr>
          <p:spPr>
            <a:xfrm rot="18445581">
              <a:off x="7149429" y="1835901"/>
              <a:ext cx="720080" cy="720081"/>
            </a:xfrm>
            <a:prstGeom prst="roundRect">
              <a:avLst>
                <a:gd name="adj" fmla="val 8219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73" name="Rounded Rectangle 126">
              <a:extLst>
                <a:ext uri="{FF2B5EF4-FFF2-40B4-BE49-F238E27FC236}">
                  <a16:creationId xmlns:a16="http://schemas.microsoft.com/office/drawing/2014/main" id="{24FF0715-37EE-4001-8F80-A76716917C2C}"/>
                </a:ext>
              </a:extLst>
            </p:cNvPr>
            <p:cNvSpPr/>
            <p:nvPr userDrawn="1"/>
          </p:nvSpPr>
          <p:spPr>
            <a:xfrm rot="18900000">
              <a:off x="7178405" y="1864877"/>
              <a:ext cx="662129" cy="662128"/>
            </a:xfrm>
            <a:prstGeom prst="roundRect">
              <a:avLst>
                <a:gd name="adj" fmla="val 82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74" name="Isosceles Triangle 51">
            <a:extLst>
              <a:ext uri="{FF2B5EF4-FFF2-40B4-BE49-F238E27FC236}">
                <a16:creationId xmlns:a16="http://schemas.microsoft.com/office/drawing/2014/main" id="{990CBCCE-329F-4008-A9F8-D1EF61FF1897}"/>
              </a:ext>
            </a:extLst>
          </p:cNvPr>
          <p:cNvSpPr/>
          <p:nvPr/>
        </p:nvSpPr>
        <p:spPr>
          <a:xfrm>
            <a:off x="1606706" y="2288811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5" name="Rounded Rectangle 5">
            <a:extLst>
              <a:ext uri="{FF2B5EF4-FFF2-40B4-BE49-F238E27FC236}">
                <a16:creationId xmlns:a16="http://schemas.microsoft.com/office/drawing/2014/main" id="{550D5D0E-C44D-440C-9181-5F0DCDF86CEE}"/>
              </a:ext>
            </a:extLst>
          </p:cNvPr>
          <p:cNvSpPr/>
          <p:nvPr/>
        </p:nvSpPr>
        <p:spPr>
          <a:xfrm flipH="1">
            <a:off x="7683090" y="2288811"/>
            <a:ext cx="356043" cy="2937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6" name="Teardrop 1">
            <a:extLst>
              <a:ext uri="{FF2B5EF4-FFF2-40B4-BE49-F238E27FC236}">
                <a16:creationId xmlns:a16="http://schemas.microsoft.com/office/drawing/2014/main" id="{1225CF22-E836-460A-8126-CBE810047028}"/>
              </a:ext>
            </a:extLst>
          </p:cNvPr>
          <p:cNvSpPr/>
          <p:nvPr/>
        </p:nvSpPr>
        <p:spPr>
          <a:xfrm rot="18805991">
            <a:off x="3613494" y="2228588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7" name="Rectangle 130">
            <a:extLst>
              <a:ext uri="{FF2B5EF4-FFF2-40B4-BE49-F238E27FC236}">
                <a16:creationId xmlns:a16="http://schemas.microsoft.com/office/drawing/2014/main" id="{E78C5A7A-9E19-495E-8E8F-5911514E15D0}"/>
              </a:ext>
            </a:extLst>
          </p:cNvPr>
          <p:cNvSpPr/>
          <p:nvPr/>
        </p:nvSpPr>
        <p:spPr>
          <a:xfrm>
            <a:off x="5662618" y="2263585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8" name="Rounded Rectangle 27">
            <a:extLst>
              <a:ext uri="{FF2B5EF4-FFF2-40B4-BE49-F238E27FC236}">
                <a16:creationId xmlns:a16="http://schemas.microsoft.com/office/drawing/2014/main" id="{BEE4A6D2-F34B-4C46-8672-5CD44AF6DDAA}"/>
              </a:ext>
            </a:extLst>
          </p:cNvPr>
          <p:cNvSpPr/>
          <p:nvPr/>
        </p:nvSpPr>
        <p:spPr>
          <a:xfrm>
            <a:off x="9717209" y="2263585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11177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2018-05-02T01:58:48Z</dcterms:modified>
</cp:coreProperties>
</file>