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30" name="Chevron 2">
            <a:extLst>
              <a:ext uri="{FF2B5EF4-FFF2-40B4-BE49-F238E27FC236}">
                <a16:creationId xmlns:a16="http://schemas.microsoft.com/office/drawing/2014/main" id="{EAC1072A-A217-41F9-AFA0-D2164CAE6135}"/>
              </a:ext>
            </a:extLst>
          </p:cNvPr>
          <p:cNvSpPr/>
          <p:nvPr/>
        </p:nvSpPr>
        <p:spPr>
          <a:xfrm>
            <a:off x="2967991" y="1833779"/>
            <a:ext cx="2196001" cy="619497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31" name="Chevron 3">
            <a:extLst>
              <a:ext uri="{FF2B5EF4-FFF2-40B4-BE49-F238E27FC236}">
                <a16:creationId xmlns:a16="http://schemas.microsoft.com/office/drawing/2014/main" id="{D8CF4599-8504-4123-944A-B654B0D052EC}"/>
              </a:ext>
            </a:extLst>
          </p:cNvPr>
          <p:cNvSpPr/>
          <p:nvPr/>
        </p:nvSpPr>
        <p:spPr>
          <a:xfrm>
            <a:off x="6966729" y="1833779"/>
            <a:ext cx="2196001" cy="619497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32" name="Chevron 4">
            <a:extLst>
              <a:ext uri="{FF2B5EF4-FFF2-40B4-BE49-F238E27FC236}">
                <a16:creationId xmlns:a16="http://schemas.microsoft.com/office/drawing/2014/main" id="{6027727A-F2FB-4B11-B1A4-F13864D57E26}"/>
              </a:ext>
            </a:extLst>
          </p:cNvPr>
          <p:cNvSpPr/>
          <p:nvPr/>
        </p:nvSpPr>
        <p:spPr>
          <a:xfrm>
            <a:off x="8966098" y="1833779"/>
            <a:ext cx="2196001" cy="619497"/>
          </a:xfrm>
          <a:prstGeom prst="chevr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33" name="Chevron 5">
            <a:extLst>
              <a:ext uri="{FF2B5EF4-FFF2-40B4-BE49-F238E27FC236}">
                <a16:creationId xmlns:a16="http://schemas.microsoft.com/office/drawing/2014/main" id="{BC49F1B6-1A30-4B43-8117-6CA5C885A4B8}"/>
              </a:ext>
            </a:extLst>
          </p:cNvPr>
          <p:cNvSpPr/>
          <p:nvPr/>
        </p:nvSpPr>
        <p:spPr>
          <a:xfrm>
            <a:off x="4967360" y="1833779"/>
            <a:ext cx="2196001" cy="619497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34" name="Rounded Rectangle 6">
            <a:extLst>
              <a:ext uri="{FF2B5EF4-FFF2-40B4-BE49-F238E27FC236}">
                <a16:creationId xmlns:a16="http://schemas.microsoft.com/office/drawing/2014/main" id="{D38D2C67-485F-43F1-80CF-000620F5469F}"/>
              </a:ext>
            </a:extLst>
          </p:cNvPr>
          <p:cNvSpPr/>
          <p:nvPr/>
        </p:nvSpPr>
        <p:spPr>
          <a:xfrm>
            <a:off x="9041564" y="2589556"/>
            <a:ext cx="1837867" cy="3536128"/>
          </a:xfrm>
          <a:prstGeom prst="roundRect">
            <a:avLst>
              <a:gd name="adj" fmla="val 10715"/>
            </a:avLst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5" name="Rounded Rectangle 7">
            <a:extLst>
              <a:ext uri="{FF2B5EF4-FFF2-40B4-BE49-F238E27FC236}">
                <a16:creationId xmlns:a16="http://schemas.microsoft.com/office/drawing/2014/main" id="{809556D8-C6A4-433B-95A9-A683E4A46B48}"/>
              </a:ext>
            </a:extLst>
          </p:cNvPr>
          <p:cNvSpPr/>
          <p:nvPr/>
        </p:nvSpPr>
        <p:spPr>
          <a:xfrm>
            <a:off x="3016456" y="2589556"/>
            <a:ext cx="1837867" cy="3536128"/>
          </a:xfrm>
          <a:prstGeom prst="roundRect">
            <a:avLst>
              <a:gd name="adj" fmla="val 10715"/>
            </a:avLst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6" name="Rounded Rectangle 8">
            <a:extLst>
              <a:ext uri="{FF2B5EF4-FFF2-40B4-BE49-F238E27FC236}">
                <a16:creationId xmlns:a16="http://schemas.microsoft.com/office/drawing/2014/main" id="{47A54AF0-F533-427F-9D59-6B65608E0A27}"/>
              </a:ext>
            </a:extLst>
          </p:cNvPr>
          <p:cNvSpPr/>
          <p:nvPr/>
        </p:nvSpPr>
        <p:spPr>
          <a:xfrm>
            <a:off x="7033194" y="2589556"/>
            <a:ext cx="1837867" cy="3536128"/>
          </a:xfrm>
          <a:prstGeom prst="roundRect">
            <a:avLst>
              <a:gd name="adj" fmla="val 10715"/>
            </a:avLst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7" name="Rounded Rectangle 9">
            <a:extLst>
              <a:ext uri="{FF2B5EF4-FFF2-40B4-BE49-F238E27FC236}">
                <a16:creationId xmlns:a16="http://schemas.microsoft.com/office/drawing/2014/main" id="{FEABD5FA-5EB4-4805-B0A6-38AFF1315E47}"/>
              </a:ext>
            </a:extLst>
          </p:cNvPr>
          <p:cNvSpPr/>
          <p:nvPr/>
        </p:nvSpPr>
        <p:spPr>
          <a:xfrm>
            <a:off x="5024825" y="2589556"/>
            <a:ext cx="1837867" cy="3536128"/>
          </a:xfrm>
          <a:prstGeom prst="roundRect">
            <a:avLst>
              <a:gd name="adj" fmla="val 10715"/>
            </a:avLst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38" name="Group 10">
            <a:extLst>
              <a:ext uri="{FF2B5EF4-FFF2-40B4-BE49-F238E27FC236}">
                <a16:creationId xmlns:a16="http://schemas.microsoft.com/office/drawing/2014/main" id="{4104DF34-1D79-4495-AF79-9DF9412647BF}"/>
              </a:ext>
            </a:extLst>
          </p:cNvPr>
          <p:cNvGrpSpPr/>
          <p:nvPr/>
        </p:nvGrpSpPr>
        <p:grpSpPr>
          <a:xfrm>
            <a:off x="3102652" y="2778333"/>
            <a:ext cx="1607628" cy="3139321"/>
            <a:chOff x="804132" y="2745944"/>
            <a:chExt cx="1607628" cy="3139321"/>
          </a:xfrm>
        </p:grpSpPr>
        <p:sp>
          <p:nvSpPr>
            <p:cNvPr id="239" name="TextBox 238">
              <a:extLst>
                <a:ext uri="{FF2B5EF4-FFF2-40B4-BE49-F238E27FC236}">
                  <a16:creationId xmlns:a16="http://schemas.microsoft.com/office/drawing/2014/main" id="{DA4E7DBC-9470-46FE-BE64-E8B1896C348B}"/>
                </a:ext>
              </a:extLst>
            </p:cNvPr>
            <p:cNvSpPr txBox="1"/>
            <p:nvPr/>
          </p:nvSpPr>
          <p:spPr>
            <a:xfrm>
              <a:off x="804134" y="3022943"/>
              <a:ext cx="1607626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  <a:p>
              <a:pPr algn="ctr"/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</a:t>
              </a: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</a:t>
              </a:r>
            </a:p>
          </p:txBody>
        </p:sp>
        <p:sp>
          <p:nvSpPr>
            <p:cNvPr id="240" name="TextBox 239">
              <a:extLst>
                <a:ext uri="{FF2B5EF4-FFF2-40B4-BE49-F238E27FC236}">
                  <a16:creationId xmlns:a16="http://schemas.microsoft.com/office/drawing/2014/main" id="{379A7D71-438C-4C4F-AE62-2AB9B4AFEA8A}"/>
                </a:ext>
              </a:extLst>
            </p:cNvPr>
            <p:cNvSpPr txBox="1"/>
            <p:nvPr/>
          </p:nvSpPr>
          <p:spPr>
            <a:xfrm>
              <a:off x="804132" y="2745944"/>
              <a:ext cx="15939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41" name="TextBox 240">
            <a:extLst>
              <a:ext uri="{FF2B5EF4-FFF2-40B4-BE49-F238E27FC236}">
                <a16:creationId xmlns:a16="http://schemas.microsoft.com/office/drawing/2014/main" id="{3E60B2A1-8A4D-426D-986E-9BF59C3A7373}"/>
              </a:ext>
            </a:extLst>
          </p:cNvPr>
          <p:cNvSpPr txBox="1"/>
          <p:nvPr/>
        </p:nvSpPr>
        <p:spPr>
          <a:xfrm>
            <a:off x="3270284" y="1974250"/>
            <a:ext cx="17055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Text 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EFB1691D-87CD-454B-9789-2F6442638964}"/>
              </a:ext>
            </a:extLst>
          </p:cNvPr>
          <p:cNvSpPr txBox="1"/>
          <p:nvPr/>
        </p:nvSpPr>
        <p:spPr>
          <a:xfrm>
            <a:off x="5280900" y="1974250"/>
            <a:ext cx="17055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Text 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BBF7F061-EEE9-42A3-A208-2B92331F6179}"/>
              </a:ext>
            </a:extLst>
          </p:cNvPr>
          <p:cNvSpPr txBox="1"/>
          <p:nvPr/>
        </p:nvSpPr>
        <p:spPr>
          <a:xfrm>
            <a:off x="7291517" y="1974250"/>
            <a:ext cx="17055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Text 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545207E7-545B-4F25-A02A-7D0486C3BAC3}"/>
              </a:ext>
            </a:extLst>
          </p:cNvPr>
          <p:cNvSpPr txBox="1"/>
          <p:nvPr/>
        </p:nvSpPr>
        <p:spPr>
          <a:xfrm>
            <a:off x="9302134" y="1974250"/>
            <a:ext cx="17055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Text 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45" name="Group 17">
            <a:extLst>
              <a:ext uri="{FF2B5EF4-FFF2-40B4-BE49-F238E27FC236}">
                <a16:creationId xmlns:a16="http://schemas.microsoft.com/office/drawing/2014/main" id="{6FB635AF-F702-4880-AA07-E6054AEF898F}"/>
              </a:ext>
            </a:extLst>
          </p:cNvPr>
          <p:cNvGrpSpPr/>
          <p:nvPr/>
        </p:nvGrpSpPr>
        <p:grpSpPr>
          <a:xfrm>
            <a:off x="5120662" y="2778333"/>
            <a:ext cx="1607628" cy="3139321"/>
            <a:chOff x="804132" y="2745944"/>
            <a:chExt cx="1607628" cy="3139321"/>
          </a:xfrm>
        </p:grpSpPr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6A641376-98D5-4051-BCE8-DBE210852784}"/>
                </a:ext>
              </a:extLst>
            </p:cNvPr>
            <p:cNvSpPr txBox="1"/>
            <p:nvPr/>
          </p:nvSpPr>
          <p:spPr>
            <a:xfrm>
              <a:off x="804134" y="3022943"/>
              <a:ext cx="1607626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  <a:p>
              <a:pPr algn="ctr"/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</a:t>
              </a: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</a:t>
              </a:r>
            </a:p>
          </p:txBody>
        </p:sp>
        <p:sp>
          <p:nvSpPr>
            <p:cNvPr id="247" name="TextBox 246">
              <a:extLst>
                <a:ext uri="{FF2B5EF4-FFF2-40B4-BE49-F238E27FC236}">
                  <a16:creationId xmlns:a16="http://schemas.microsoft.com/office/drawing/2014/main" id="{A9A73289-CB7B-4701-8CEC-0C7E11784C64}"/>
                </a:ext>
              </a:extLst>
            </p:cNvPr>
            <p:cNvSpPr txBox="1"/>
            <p:nvPr/>
          </p:nvSpPr>
          <p:spPr>
            <a:xfrm>
              <a:off x="804132" y="2745944"/>
              <a:ext cx="15939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8" name="Group 20">
            <a:extLst>
              <a:ext uri="{FF2B5EF4-FFF2-40B4-BE49-F238E27FC236}">
                <a16:creationId xmlns:a16="http://schemas.microsoft.com/office/drawing/2014/main" id="{F87657AC-F5A6-4D37-812E-A866620670DD}"/>
              </a:ext>
            </a:extLst>
          </p:cNvPr>
          <p:cNvGrpSpPr/>
          <p:nvPr/>
        </p:nvGrpSpPr>
        <p:grpSpPr>
          <a:xfrm>
            <a:off x="7138672" y="2778333"/>
            <a:ext cx="1607628" cy="3139321"/>
            <a:chOff x="804132" y="2745944"/>
            <a:chExt cx="1607628" cy="3139321"/>
          </a:xfrm>
        </p:grpSpPr>
        <p:sp>
          <p:nvSpPr>
            <p:cNvPr id="249" name="TextBox 248">
              <a:extLst>
                <a:ext uri="{FF2B5EF4-FFF2-40B4-BE49-F238E27FC236}">
                  <a16:creationId xmlns:a16="http://schemas.microsoft.com/office/drawing/2014/main" id="{FC556197-994E-44FF-9E12-64DC40600B3C}"/>
                </a:ext>
              </a:extLst>
            </p:cNvPr>
            <p:cNvSpPr txBox="1"/>
            <p:nvPr/>
          </p:nvSpPr>
          <p:spPr>
            <a:xfrm>
              <a:off x="804134" y="3022943"/>
              <a:ext cx="1607626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  <a:p>
              <a:pPr algn="ctr"/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</a:t>
              </a: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</a:t>
              </a:r>
            </a:p>
          </p:txBody>
        </p:sp>
        <p:sp>
          <p:nvSpPr>
            <p:cNvPr id="250" name="TextBox 249">
              <a:extLst>
                <a:ext uri="{FF2B5EF4-FFF2-40B4-BE49-F238E27FC236}">
                  <a16:creationId xmlns:a16="http://schemas.microsoft.com/office/drawing/2014/main" id="{F458B96B-1BB5-42BE-ADE9-ECD5AA7794E0}"/>
                </a:ext>
              </a:extLst>
            </p:cNvPr>
            <p:cNvSpPr txBox="1"/>
            <p:nvPr/>
          </p:nvSpPr>
          <p:spPr>
            <a:xfrm>
              <a:off x="804132" y="2745944"/>
              <a:ext cx="15939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1" name="Group 23">
            <a:extLst>
              <a:ext uri="{FF2B5EF4-FFF2-40B4-BE49-F238E27FC236}">
                <a16:creationId xmlns:a16="http://schemas.microsoft.com/office/drawing/2014/main" id="{DD6A6397-00D9-4D65-93B3-1190783DE95C}"/>
              </a:ext>
            </a:extLst>
          </p:cNvPr>
          <p:cNvGrpSpPr/>
          <p:nvPr/>
        </p:nvGrpSpPr>
        <p:grpSpPr>
          <a:xfrm>
            <a:off x="9156682" y="2778333"/>
            <a:ext cx="1607628" cy="3139321"/>
            <a:chOff x="804132" y="2745944"/>
            <a:chExt cx="1607628" cy="3139321"/>
          </a:xfrm>
        </p:grpSpPr>
        <p:sp>
          <p:nvSpPr>
            <p:cNvPr id="252" name="TextBox 251">
              <a:extLst>
                <a:ext uri="{FF2B5EF4-FFF2-40B4-BE49-F238E27FC236}">
                  <a16:creationId xmlns:a16="http://schemas.microsoft.com/office/drawing/2014/main" id="{7A29DC35-CDA6-4232-B861-BB6EE92363C9}"/>
                </a:ext>
              </a:extLst>
            </p:cNvPr>
            <p:cNvSpPr txBox="1"/>
            <p:nvPr/>
          </p:nvSpPr>
          <p:spPr>
            <a:xfrm>
              <a:off x="804134" y="3022943"/>
              <a:ext cx="1607626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  <a:p>
              <a:pPr algn="ctr"/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</a:t>
              </a: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</a:t>
              </a:r>
            </a:p>
          </p:txBody>
        </p:sp>
        <p:sp>
          <p:nvSpPr>
            <p:cNvPr id="253" name="TextBox 252">
              <a:extLst>
                <a:ext uri="{FF2B5EF4-FFF2-40B4-BE49-F238E27FC236}">
                  <a16:creationId xmlns:a16="http://schemas.microsoft.com/office/drawing/2014/main" id="{04CC6896-9CDB-41D4-A647-DCF59A56EC94}"/>
                </a:ext>
              </a:extLst>
            </p:cNvPr>
            <p:cNvSpPr txBox="1"/>
            <p:nvPr/>
          </p:nvSpPr>
          <p:spPr>
            <a:xfrm>
              <a:off x="804132" y="2745944"/>
              <a:ext cx="15939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54" name="Chevron 2">
            <a:extLst>
              <a:ext uri="{FF2B5EF4-FFF2-40B4-BE49-F238E27FC236}">
                <a16:creationId xmlns:a16="http://schemas.microsoft.com/office/drawing/2014/main" id="{0B0A85EF-B255-467F-A98D-3FD724EEB0B5}"/>
              </a:ext>
            </a:extLst>
          </p:cNvPr>
          <p:cNvSpPr/>
          <p:nvPr/>
        </p:nvSpPr>
        <p:spPr>
          <a:xfrm>
            <a:off x="968622" y="1833779"/>
            <a:ext cx="2196001" cy="619497"/>
          </a:xfrm>
          <a:prstGeom prst="chevron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55" name="Rounded Rectangle 7">
            <a:extLst>
              <a:ext uri="{FF2B5EF4-FFF2-40B4-BE49-F238E27FC236}">
                <a16:creationId xmlns:a16="http://schemas.microsoft.com/office/drawing/2014/main" id="{775EC7B2-04AA-4705-83ED-CA346545D3F8}"/>
              </a:ext>
            </a:extLst>
          </p:cNvPr>
          <p:cNvSpPr/>
          <p:nvPr/>
        </p:nvSpPr>
        <p:spPr>
          <a:xfrm>
            <a:off x="1008087" y="2589556"/>
            <a:ext cx="1837867" cy="3536128"/>
          </a:xfrm>
          <a:prstGeom prst="roundRect">
            <a:avLst>
              <a:gd name="adj" fmla="val 10715"/>
            </a:avLst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56" name="Group 10">
            <a:extLst>
              <a:ext uri="{FF2B5EF4-FFF2-40B4-BE49-F238E27FC236}">
                <a16:creationId xmlns:a16="http://schemas.microsoft.com/office/drawing/2014/main" id="{7CAFB5E6-0371-4298-B4CA-C86E92654CAC}"/>
              </a:ext>
            </a:extLst>
          </p:cNvPr>
          <p:cNvGrpSpPr/>
          <p:nvPr/>
        </p:nvGrpSpPr>
        <p:grpSpPr>
          <a:xfrm>
            <a:off x="1084642" y="2778333"/>
            <a:ext cx="1607628" cy="3139321"/>
            <a:chOff x="804132" y="2745944"/>
            <a:chExt cx="1607628" cy="3139321"/>
          </a:xfrm>
        </p:grpSpPr>
        <p:sp>
          <p:nvSpPr>
            <p:cNvPr id="257" name="TextBox 256">
              <a:extLst>
                <a:ext uri="{FF2B5EF4-FFF2-40B4-BE49-F238E27FC236}">
                  <a16:creationId xmlns:a16="http://schemas.microsoft.com/office/drawing/2014/main" id="{AB24864C-9CE6-4BFA-AAC4-CB54E04E5B99}"/>
                </a:ext>
              </a:extLst>
            </p:cNvPr>
            <p:cNvSpPr txBox="1"/>
            <p:nvPr/>
          </p:nvSpPr>
          <p:spPr>
            <a:xfrm>
              <a:off x="804134" y="3022943"/>
              <a:ext cx="1607626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  <a:p>
              <a:pPr algn="ctr"/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</a:t>
              </a: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</a:t>
              </a:r>
            </a:p>
          </p:txBody>
        </p:sp>
        <p:sp>
          <p:nvSpPr>
            <p:cNvPr id="258" name="TextBox 257">
              <a:extLst>
                <a:ext uri="{FF2B5EF4-FFF2-40B4-BE49-F238E27FC236}">
                  <a16:creationId xmlns:a16="http://schemas.microsoft.com/office/drawing/2014/main" id="{5AAB227D-ABA3-4219-826E-A19E446EE8F3}"/>
                </a:ext>
              </a:extLst>
            </p:cNvPr>
            <p:cNvSpPr txBox="1"/>
            <p:nvPr/>
          </p:nvSpPr>
          <p:spPr>
            <a:xfrm>
              <a:off x="804132" y="2745944"/>
              <a:ext cx="15939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59" name="TextBox 258">
            <a:extLst>
              <a:ext uri="{FF2B5EF4-FFF2-40B4-BE49-F238E27FC236}">
                <a16:creationId xmlns:a16="http://schemas.microsoft.com/office/drawing/2014/main" id="{848A912F-643E-4B01-B9C0-ECC54CEE749D}"/>
              </a:ext>
            </a:extLst>
          </p:cNvPr>
          <p:cNvSpPr txBox="1"/>
          <p:nvPr/>
        </p:nvSpPr>
        <p:spPr>
          <a:xfrm>
            <a:off x="1259668" y="1974250"/>
            <a:ext cx="17055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Text 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11214</TotalTime>
  <Words>255</Words>
  <Application>Microsoft Office PowerPoint</Application>
  <PresentationFormat>와이드스크린</PresentationFormat>
  <Paragraphs>33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20</cp:revision>
  <dcterms:created xsi:type="dcterms:W3CDTF">2018-02-18T19:39:47Z</dcterms:created>
  <dcterms:modified xsi:type="dcterms:W3CDTF">2018-05-16T02:17:32Z</dcterms:modified>
</cp:coreProperties>
</file>