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5" name="Oval 3">
            <a:extLst>
              <a:ext uri="{FF2B5EF4-FFF2-40B4-BE49-F238E27FC236}">
                <a16:creationId xmlns:a16="http://schemas.microsoft.com/office/drawing/2014/main" id="{BA0D5290-377F-431E-AB0F-17E010BB900C}"/>
              </a:ext>
            </a:extLst>
          </p:cNvPr>
          <p:cNvSpPr/>
          <p:nvPr/>
        </p:nvSpPr>
        <p:spPr>
          <a:xfrm>
            <a:off x="4806254" y="2666432"/>
            <a:ext cx="2599492" cy="259949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6" name="Block Arc 4">
            <a:extLst>
              <a:ext uri="{FF2B5EF4-FFF2-40B4-BE49-F238E27FC236}">
                <a16:creationId xmlns:a16="http://schemas.microsoft.com/office/drawing/2014/main" id="{F650A071-3566-474A-86A4-5ABEBAAAD658}"/>
              </a:ext>
            </a:extLst>
          </p:cNvPr>
          <p:cNvSpPr/>
          <p:nvPr/>
        </p:nvSpPr>
        <p:spPr>
          <a:xfrm rot="5400000">
            <a:off x="5061395" y="2921573"/>
            <a:ext cx="2089211" cy="2089211"/>
          </a:xfrm>
          <a:prstGeom prst="blockArc">
            <a:avLst>
              <a:gd name="adj1" fmla="val 10800000"/>
              <a:gd name="adj2" fmla="val 21591085"/>
              <a:gd name="adj3" fmla="val 25572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7" name="Block Arc 5">
            <a:extLst>
              <a:ext uri="{FF2B5EF4-FFF2-40B4-BE49-F238E27FC236}">
                <a16:creationId xmlns:a16="http://schemas.microsoft.com/office/drawing/2014/main" id="{F993B684-60CE-4893-B635-1FD234E2BAED}"/>
              </a:ext>
            </a:extLst>
          </p:cNvPr>
          <p:cNvSpPr/>
          <p:nvPr/>
        </p:nvSpPr>
        <p:spPr>
          <a:xfrm>
            <a:off x="5061395" y="2921573"/>
            <a:ext cx="2089211" cy="2089211"/>
          </a:xfrm>
          <a:prstGeom prst="blockArc">
            <a:avLst>
              <a:gd name="adj1" fmla="val 5394577"/>
              <a:gd name="adj2" fmla="val 16208807"/>
              <a:gd name="adj3" fmla="val 25571"/>
            </a:avLst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218" name="Group 6">
            <a:extLst>
              <a:ext uri="{FF2B5EF4-FFF2-40B4-BE49-F238E27FC236}">
                <a16:creationId xmlns:a16="http://schemas.microsoft.com/office/drawing/2014/main" id="{F204E857-D353-470D-A802-64060FEB6F21}"/>
              </a:ext>
            </a:extLst>
          </p:cNvPr>
          <p:cNvGrpSpPr/>
          <p:nvPr/>
        </p:nvGrpSpPr>
        <p:grpSpPr>
          <a:xfrm>
            <a:off x="7420425" y="4030397"/>
            <a:ext cx="3837600" cy="921656"/>
            <a:chOff x="5896425" y="3794916"/>
            <a:chExt cx="2521384" cy="921656"/>
          </a:xfrm>
        </p:grpSpPr>
        <p:sp>
          <p:nvSpPr>
            <p:cNvPr id="219" name="Pentagon 7">
              <a:extLst>
                <a:ext uri="{FF2B5EF4-FFF2-40B4-BE49-F238E27FC236}">
                  <a16:creationId xmlns:a16="http://schemas.microsoft.com/office/drawing/2014/main" id="{B8AF18B5-B5C7-4A6B-8433-1A21DF9733DA}"/>
                </a:ext>
              </a:extLst>
            </p:cNvPr>
            <p:cNvSpPr/>
            <p:nvPr/>
          </p:nvSpPr>
          <p:spPr>
            <a:xfrm flipH="1">
              <a:off x="5896425" y="3852519"/>
              <a:ext cx="2435851" cy="864053"/>
            </a:xfrm>
            <a:prstGeom prst="homePlate">
              <a:avLst>
                <a:gd name="adj" fmla="val 21254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0" name="Pentagon 8">
              <a:extLst>
                <a:ext uri="{FF2B5EF4-FFF2-40B4-BE49-F238E27FC236}">
                  <a16:creationId xmlns:a16="http://schemas.microsoft.com/office/drawing/2014/main" id="{FE614AD5-C857-4BC3-8714-FFB6275BC992}"/>
                </a:ext>
              </a:extLst>
            </p:cNvPr>
            <p:cNvSpPr/>
            <p:nvPr/>
          </p:nvSpPr>
          <p:spPr>
            <a:xfrm flipH="1">
              <a:off x="5981958" y="3794916"/>
              <a:ext cx="2435851" cy="864053"/>
            </a:xfrm>
            <a:prstGeom prst="homePlate">
              <a:avLst>
                <a:gd name="adj" fmla="val 2125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21" name="Group 9">
            <a:extLst>
              <a:ext uri="{FF2B5EF4-FFF2-40B4-BE49-F238E27FC236}">
                <a16:creationId xmlns:a16="http://schemas.microsoft.com/office/drawing/2014/main" id="{9DB3D192-EEAD-4104-839C-EEB6F5ADC99B}"/>
              </a:ext>
            </a:extLst>
          </p:cNvPr>
          <p:cNvGrpSpPr/>
          <p:nvPr/>
        </p:nvGrpSpPr>
        <p:grpSpPr>
          <a:xfrm>
            <a:off x="7420425" y="2943335"/>
            <a:ext cx="3837600" cy="921656"/>
            <a:chOff x="5896425" y="2812531"/>
            <a:chExt cx="2521384" cy="921656"/>
          </a:xfrm>
        </p:grpSpPr>
        <p:sp>
          <p:nvSpPr>
            <p:cNvPr id="222" name="Pentagon 10">
              <a:extLst>
                <a:ext uri="{FF2B5EF4-FFF2-40B4-BE49-F238E27FC236}">
                  <a16:creationId xmlns:a16="http://schemas.microsoft.com/office/drawing/2014/main" id="{52F04380-E9AA-44B3-9F5C-98C024F717F6}"/>
                </a:ext>
              </a:extLst>
            </p:cNvPr>
            <p:cNvSpPr/>
            <p:nvPr/>
          </p:nvSpPr>
          <p:spPr>
            <a:xfrm rot="10800000">
              <a:off x="5896425" y="2877644"/>
              <a:ext cx="2454538" cy="856543"/>
            </a:xfrm>
            <a:prstGeom prst="homePlate">
              <a:avLst>
                <a:gd name="adj" fmla="val 21254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3" name="Pentagon 11">
              <a:extLst>
                <a:ext uri="{FF2B5EF4-FFF2-40B4-BE49-F238E27FC236}">
                  <a16:creationId xmlns:a16="http://schemas.microsoft.com/office/drawing/2014/main" id="{3C57980F-AA3A-4E03-9EE8-903CE6685545}"/>
                </a:ext>
              </a:extLst>
            </p:cNvPr>
            <p:cNvSpPr/>
            <p:nvPr/>
          </p:nvSpPr>
          <p:spPr>
            <a:xfrm rot="10800000">
              <a:off x="5963271" y="2812531"/>
              <a:ext cx="2454538" cy="856543"/>
            </a:xfrm>
            <a:prstGeom prst="homePlate">
              <a:avLst>
                <a:gd name="adj" fmla="val 2125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24" name="Group 12">
            <a:extLst>
              <a:ext uri="{FF2B5EF4-FFF2-40B4-BE49-F238E27FC236}">
                <a16:creationId xmlns:a16="http://schemas.microsoft.com/office/drawing/2014/main" id="{83FDB811-77A7-42CC-AF76-EF1722605993}"/>
              </a:ext>
            </a:extLst>
          </p:cNvPr>
          <p:cNvGrpSpPr/>
          <p:nvPr/>
        </p:nvGrpSpPr>
        <p:grpSpPr>
          <a:xfrm>
            <a:off x="951345" y="2943336"/>
            <a:ext cx="3835924" cy="921655"/>
            <a:chOff x="727575" y="2812531"/>
            <a:chExt cx="2535694" cy="921655"/>
          </a:xfrm>
        </p:grpSpPr>
        <p:sp>
          <p:nvSpPr>
            <p:cNvPr id="225" name="Pentagon 13">
              <a:extLst>
                <a:ext uri="{FF2B5EF4-FFF2-40B4-BE49-F238E27FC236}">
                  <a16:creationId xmlns:a16="http://schemas.microsoft.com/office/drawing/2014/main" id="{52C11D20-A12B-44BF-AB75-1A0D82C04CDC}"/>
                </a:ext>
              </a:extLst>
            </p:cNvPr>
            <p:cNvSpPr/>
            <p:nvPr/>
          </p:nvSpPr>
          <p:spPr>
            <a:xfrm rot="10800000" flipH="1">
              <a:off x="808731" y="2870133"/>
              <a:ext cx="2454538" cy="864053"/>
            </a:xfrm>
            <a:prstGeom prst="homePlate">
              <a:avLst>
                <a:gd name="adj" fmla="val 21254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6" name="Pentagon 14">
              <a:extLst>
                <a:ext uri="{FF2B5EF4-FFF2-40B4-BE49-F238E27FC236}">
                  <a16:creationId xmlns:a16="http://schemas.microsoft.com/office/drawing/2014/main" id="{F5EDCB55-9DA2-457D-B7FE-C4C63B4507E8}"/>
                </a:ext>
              </a:extLst>
            </p:cNvPr>
            <p:cNvSpPr/>
            <p:nvPr/>
          </p:nvSpPr>
          <p:spPr>
            <a:xfrm rot="10800000" flipH="1">
              <a:off x="727575" y="2812531"/>
              <a:ext cx="2454538" cy="864053"/>
            </a:xfrm>
            <a:prstGeom prst="homePlate">
              <a:avLst>
                <a:gd name="adj" fmla="val 2125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27" name="Group 16">
            <a:extLst>
              <a:ext uri="{FF2B5EF4-FFF2-40B4-BE49-F238E27FC236}">
                <a16:creationId xmlns:a16="http://schemas.microsoft.com/office/drawing/2014/main" id="{13224F16-F7B5-428A-AEDA-F2BCE88EFBD1}"/>
              </a:ext>
            </a:extLst>
          </p:cNvPr>
          <p:cNvGrpSpPr/>
          <p:nvPr/>
        </p:nvGrpSpPr>
        <p:grpSpPr>
          <a:xfrm>
            <a:off x="7420425" y="5117460"/>
            <a:ext cx="3837600" cy="921656"/>
            <a:chOff x="5896425" y="4777300"/>
            <a:chExt cx="2521384" cy="921656"/>
          </a:xfrm>
        </p:grpSpPr>
        <p:sp>
          <p:nvSpPr>
            <p:cNvPr id="228" name="Pentagon 17">
              <a:extLst>
                <a:ext uri="{FF2B5EF4-FFF2-40B4-BE49-F238E27FC236}">
                  <a16:creationId xmlns:a16="http://schemas.microsoft.com/office/drawing/2014/main" id="{67A95723-5C28-4AB9-915B-97362C21D125}"/>
                </a:ext>
              </a:extLst>
            </p:cNvPr>
            <p:cNvSpPr/>
            <p:nvPr/>
          </p:nvSpPr>
          <p:spPr>
            <a:xfrm flipH="1">
              <a:off x="5896425" y="4834903"/>
              <a:ext cx="2435851" cy="864053"/>
            </a:xfrm>
            <a:prstGeom prst="homePlate">
              <a:avLst>
                <a:gd name="adj" fmla="val 21254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9" name="Pentagon 18">
              <a:extLst>
                <a:ext uri="{FF2B5EF4-FFF2-40B4-BE49-F238E27FC236}">
                  <a16:creationId xmlns:a16="http://schemas.microsoft.com/office/drawing/2014/main" id="{B5C4D040-4234-4700-825B-5FB1A6E1FD38}"/>
                </a:ext>
              </a:extLst>
            </p:cNvPr>
            <p:cNvSpPr/>
            <p:nvPr/>
          </p:nvSpPr>
          <p:spPr>
            <a:xfrm flipH="1">
              <a:off x="5981958" y="4777300"/>
              <a:ext cx="2435851" cy="864053"/>
            </a:xfrm>
            <a:prstGeom prst="homePlate">
              <a:avLst>
                <a:gd name="adj" fmla="val 2125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30" name="Group 19">
            <a:extLst>
              <a:ext uri="{FF2B5EF4-FFF2-40B4-BE49-F238E27FC236}">
                <a16:creationId xmlns:a16="http://schemas.microsoft.com/office/drawing/2014/main" id="{CDC17477-C34B-4CD1-A18D-408C2AF52683}"/>
              </a:ext>
            </a:extLst>
          </p:cNvPr>
          <p:cNvGrpSpPr/>
          <p:nvPr/>
        </p:nvGrpSpPr>
        <p:grpSpPr>
          <a:xfrm>
            <a:off x="7420425" y="1856273"/>
            <a:ext cx="3837600" cy="921656"/>
            <a:chOff x="5896425" y="1830146"/>
            <a:chExt cx="2521384" cy="921656"/>
          </a:xfrm>
        </p:grpSpPr>
        <p:sp>
          <p:nvSpPr>
            <p:cNvPr id="231" name="Pentagon 20">
              <a:extLst>
                <a:ext uri="{FF2B5EF4-FFF2-40B4-BE49-F238E27FC236}">
                  <a16:creationId xmlns:a16="http://schemas.microsoft.com/office/drawing/2014/main" id="{A2BBDB4E-7646-4F60-A68A-7FE4624D7AD5}"/>
                </a:ext>
              </a:extLst>
            </p:cNvPr>
            <p:cNvSpPr/>
            <p:nvPr/>
          </p:nvSpPr>
          <p:spPr>
            <a:xfrm rot="10800000">
              <a:off x="5896425" y="1895259"/>
              <a:ext cx="2454538" cy="856543"/>
            </a:xfrm>
            <a:prstGeom prst="homePlate">
              <a:avLst>
                <a:gd name="adj" fmla="val 21254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2" name="Pentagon 21">
              <a:extLst>
                <a:ext uri="{FF2B5EF4-FFF2-40B4-BE49-F238E27FC236}">
                  <a16:creationId xmlns:a16="http://schemas.microsoft.com/office/drawing/2014/main" id="{3D2955F1-5874-4CEC-BD3B-93B994AC9FCC}"/>
                </a:ext>
              </a:extLst>
            </p:cNvPr>
            <p:cNvSpPr/>
            <p:nvPr/>
          </p:nvSpPr>
          <p:spPr>
            <a:xfrm rot="10800000">
              <a:off x="5963271" y="1830146"/>
              <a:ext cx="2454538" cy="856543"/>
            </a:xfrm>
            <a:prstGeom prst="homePlate">
              <a:avLst>
                <a:gd name="adj" fmla="val 2125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33" name="Group 22">
            <a:extLst>
              <a:ext uri="{FF2B5EF4-FFF2-40B4-BE49-F238E27FC236}">
                <a16:creationId xmlns:a16="http://schemas.microsoft.com/office/drawing/2014/main" id="{E9B4CE40-1B1B-4C02-8337-E0B7AF3B432D}"/>
              </a:ext>
            </a:extLst>
          </p:cNvPr>
          <p:cNvGrpSpPr/>
          <p:nvPr/>
        </p:nvGrpSpPr>
        <p:grpSpPr>
          <a:xfrm>
            <a:off x="951345" y="1856274"/>
            <a:ext cx="3835924" cy="921655"/>
            <a:chOff x="727575" y="1830146"/>
            <a:chExt cx="2535694" cy="921655"/>
          </a:xfrm>
        </p:grpSpPr>
        <p:sp>
          <p:nvSpPr>
            <p:cNvPr id="234" name="Pentagon 23">
              <a:extLst>
                <a:ext uri="{FF2B5EF4-FFF2-40B4-BE49-F238E27FC236}">
                  <a16:creationId xmlns:a16="http://schemas.microsoft.com/office/drawing/2014/main" id="{A3F22070-3503-41C0-97D0-D1A0DA652E3A}"/>
                </a:ext>
              </a:extLst>
            </p:cNvPr>
            <p:cNvSpPr/>
            <p:nvPr/>
          </p:nvSpPr>
          <p:spPr>
            <a:xfrm rot="10800000" flipH="1">
              <a:off x="808731" y="1887748"/>
              <a:ext cx="2454538" cy="864053"/>
            </a:xfrm>
            <a:prstGeom prst="homePlate">
              <a:avLst>
                <a:gd name="adj" fmla="val 21254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5" name="Pentagon 24">
              <a:extLst>
                <a:ext uri="{FF2B5EF4-FFF2-40B4-BE49-F238E27FC236}">
                  <a16:creationId xmlns:a16="http://schemas.microsoft.com/office/drawing/2014/main" id="{40A39B51-8AB0-4799-ADC9-3E8A907777D9}"/>
                </a:ext>
              </a:extLst>
            </p:cNvPr>
            <p:cNvSpPr/>
            <p:nvPr/>
          </p:nvSpPr>
          <p:spPr>
            <a:xfrm rot="10800000" flipH="1">
              <a:off x="727575" y="1830146"/>
              <a:ext cx="2454538" cy="864053"/>
            </a:xfrm>
            <a:prstGeom prst="homePlate">
              <a:avLst>
                <a:gd name="adj" fmla="val 2125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6" name="Group 25">
            <a:extLst>
              <a:ext uri="{FF2B5EF4-FFF2-40B4-BE49-F238E27FC236}">
                <a16:creationId xmlns:a16="http://schemas.microsoft.com/office/drawing/2014/main" id="{025C5418-0291-4D06-A542-E609FE4B3D7E}"/>
              </a:ext>
            </a:extLst>
          </p:cNvPr>
          <p:cNvGrpSpPr/>
          <p:nvPr/>
        </p:nvGrpSpPr>
        <p:grpSpPr>
          <a:xfrm>
            <a:off x="951345" y="5117460"/>
            <a:ext cx="3835924" cy="921656"/>
            <a:chOff x="727575" y="4777300"/>
            <a:chExt cx="2535694" cy="921656"/>
          </a:xfrm>
        </p:grpSpPr>
        <p:sp>
          <p:nvSpPr>
            <p:cNvPr id="237" name="Pentagon 26">
              <a:extLst>
                <a:ext uri="{FF2B5EF4-FFF2-40B4-BE49-F238E27FC236}">
                  <a16:creationId xmlns:a16="http://schemas.microsoft.com/office/drawing/2014/main" id="{73BC0C04-2B04-4DB4-816C-BD0218864677}"/>
                </a:ext>
              </a:extLst>
            </p:cNvPr>
            <p:cNvSpPr/>
            <p:nvPr/>
          </p:nvSpPr>
          <p:spPr>
            <a:xfrm rot="10800000" flipH="1">
              <a:off x="808731" y="4834903"/>
              <a:ext cx="2454538" cy="864053"/>
            </a:xfrm>
            <a:prstGeom prst="homePlate">
              <a:avLst>
                <a:gd name="adj" fmla="val 21254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8" name="Pentagon 27">
              <a:extLst>
                <a:ext uri="{FF2B5EF4-FFF2-40B4-BE49-F238E27FC236}">
                  <a16:creationId xmlns:a16="http://schemas.microsoft.com/office/drawing/2014/main" id="{02B5DA38-7F04-432E-8D49-9C8F8A9A0A9E}"/>
                </a:ext>
              </a:extLst>
            </p:cNvPr>
            <p:cNvSpPr/>
            <p:nvPr/>
          </p:nvSpPr>
          <p:spPr>
            <a:xfrm rot="10800000" flipH="1">
              <a:off x="727575" y="4777300"/>
              <a:ext cx="2454538" cy="864053"/>
            </a:xfrm>
            <a:prstGeom prst="homePlate">
              <a:avLst>
                <a:gd name="adj" fmla="val 2125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39" name="Group 28">
            <a:extLst>
              <a:ext uri="{FF2B5EF4-FFF2-40B4-BE49-F238E27FC236}">
                <a16:creationId xmlns:a16="http://schemas.microsoft.com/office/drawing/2014/main" id="{3EC4ED9A-AA00-402C-96BC-3006D5CFB85D}"/>
              </a:ext>
            </a:extLst>
          </p:cNvPr>
          <p:cNvGrpSpPr/>
          <p:nvPr/>
        </p:nvGrpSpPr>
        <p:grpSpPr>
          <a:xfrm>
            <a:off x="951345" y="4030398"/>
            <a:ext cx="3835924" cy="921655"/>
            <a:chOff x="727575" y="3794916"/>
            <a:chExt cx="2535694" cy="921655"/>
          </a:xfrm>
        </p:grpSpPr>
        <p:sp>
          <p:nvSpPr>
            <p:cNvPr id="240" name="Pentagon 29">
              <a:extLst>
                <a:ext uri="{FF2B5EF4-FFF2-40B4-BE49-F238E27FC236}">
                  <a16:creationId xmlns:a16="http://schemas.microsoft.com/office/drawing/2014/main" id="{EECA43FB-DE20-488E-A5D6-09EDD544CC91}"/>
                </a:ext>
              </a:extLst>
            </p:cNvPr>
            <p:cNvSpPr/>
            <p:nvPr/>
          </p:nvSpPr>
          <p:spPr>
            <a:xfrm rot="10800000" flipH="1">
              <a:off x="808731" y="3852518"/>
              <a:ext cx="2454538" cy="864053"/>
            </a:xfrm>
            <a:prstGeom prst="homePlate">
              <a:avLst>
                <a:gd name="adj" fmla="val 21254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1" name="Pentagon 30">
              <a:extLst>
                <a:ext uri="{FF2B5EF4-FFF2-40B4-BE49-F238E27FC236}">
                  <a16:creationId xmlns:a16="http://schemas.microsoft.com/office/drawing/2014/main" id="{4861B088-90A8-4F2E-BD19-67F39AE27926}"/>
                </a:ext>
              </a:extLst>
            </p:cNvPr>
            <p:cNvSpPr/>
            <p:nvPr/>
          </p:nvSpPr>
          <p:spPr>
            <a:xfrm rot="10800000" flipH="1">
              <a:off x="727575" y="3794916"/>
              <a:ext cx="2454538" cy="864053"/>
            </a:xfrm>
            <a:prstGeom prst="homePlate">
              <a:avLst>
                <a:gd name="adj" fmla="val 2125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42" name="Group 32">
            <a:extLst>
              <a:ext uri="{FF2B5EF4-FFF2-40B4-BE49-F238E27FC236}">
                <a16:creationId xmlns:a16="http://schemas.microsoft.com/office/drawing/2014/main" id="{9D24D748-0E60-4949-9758-EA5A8D23EFF3}"/>
              </a:ext>
            </a:extLst>
          </p:cNvPr>
          <p:cNvGrpSpPr/>
          <p:nvPr/>
        </p:nvGrpSpPr>
        <p:grpSpPr>
          <a:xfrm>
            <a:off x="1227768" y="1929954"/>
            <a:ext cx="3060000" cy="752638"/>
            <a:chOff x="879241" y="1941705"/>
            <a:chExt cx="1842088" cy="752638"/>
          </a:xfrm>
        </p:grpSpPr>
        <p:sp>
          <p:nvSpPr>
            <p:cNvPr id="243" name="Text Placeholder 12">
              <a:extLst>
                <a:ext uri="{FF2B5EF4-FFF2-40B4-BE49-F238E27FC236}">
                  <a16:creationId xmlns:a16="http://schemas.microsoft.com/office/drawing/2014/main" id="{F8A1120A-1458-4EB9-99D4-CF60F588C26D}"/>
                </a:ext>
              </a:extLst>
            </p:cNvPr>
            <p:cNvSpPr txBox="1">
              <a:spLocks/>
            </p:cNvSpPr>
            <p:nvPr/>
          </p:nvSpPr>
          <p:spPr>
            <a:xfrm>
              <a:off x="879241" y="2213234"/>
              <a:ext cx="1842088" cy="481109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44" name="Text Placeholder 13">
              <a:extLst>
                <a:ext uri="{FF2B5EF4-FFF2-40B4-BE49-F238E27FC236}">
                  <a16:creationId xmlns:a16="http://schemas.microsoft.com/office/drawing/2014/main" id="{F413A9C7-627E-4CCD-8397-D2A173136D54}"/>
                </a:ext>
              </a:extLst>
            </p:cNvPr>
            <p:cNvSpPr txBox="1">
              <a:spLocks/>
            </p:cNvSpPr>
            <p:nvPr/>
          </p:nvSpPr>
          <p:spPr>
            <a:xfrm>
              <a:off x="879241" y="1941705"/>
              <a:ext cx="1842088" cy="25808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245" name="Group 35">
            <a:extLst>
              <a:ext uri="{FF2B5EF4-FFF2-40B4-BE49-F238E27FC236}">
                <a16:creationId xmlns:a16="http://schemas.microsoft.com/office/drawing/2014/main" id="{E7D665AC-EA2F-4691-BB30-670F8814E524}"/>
              </a:ext>
            </a:extLst>
          </p:cNvPr>
          <p:cNvGrpSpPr/>
          <p:nvPr/>
        </p:nvGrpSpPr>
        <p:grpSpPr>
          <a:xfrm>
            <a:off x="1227768" y="3017016"/>
            <a:ext cx="3060000" cy="752638"/>
            <a:chOff x="879241" y="1941705"/>
            <a:chExt cx="1842088" cy="752638"/>
          </a:xfrm>
        </p:grpSpPr>
        <p:sp>
          <p:nvSpPr>
            <p:cNvPr id="246" name="Text Placeholder 12">
              <a:extLst>
                <a:ext uri="{FF2B5EF4-FFF2-40B4-BE49-F238E27FC236}">
                  <a16:creationId xmlns:a16="http://schemas.microsoft.com/office/drawing/2014/main" id="{4B287CA6-3E82-49D9-8CB4-E3B1FFCE4B67}"/>
                </a:ext>
              </a:extLst>
            </p:cNvPr>
            <p:cNvSpPr txBox="1">
              <a:spLocks/>
            </p:cNvSpPr>
            <p:nvPr/>
          </p:nvSpPr>
          <p:spPr>
            <a:xfrm>
              <a:off x="879241" y="2213234"/>
              <a:ext cx="1842088" cy="481109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47" name="Text Placeholder 13">
              <a:extLst>
                <a:ext uri="{FF2B5EF4-FFF2-40B4-BE49-F238E27FC236}">
                  <a16:creationId xmlns:a16="http://schemas.microsoft.com/office/drawing/2014/main" id="{8BD6092E-6270-4356-94A9-7095882ED9CC}"/>
                </a:ext>
              </a:extLst>
            </p:cNvPr>
            <p:cNvSpPr txBox="1">
              <a:spLocks/>
            </p:cNvSpPr>
            <p:nvPr/>
          </p:nvSpPr>
          <p:spPr>
            <a:xfrm>
              <a:off x="879241" y="1941705"/>
              <a:ext cx="1842088" cy="25808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248" name="Group 38">
            <a:extLst>
              <a:ext uri="{FF2B5EF4-FFF2-40B4-BE49-F238E27FC236}">
                <a16:creationId xmlns:a16="http://schemas.microsoft.com/office/drawing/2014/main" id="{8AB0E56F-B6AE-48F3-B206-2DDEDA14E726}"/>
              </a:ext>
            </a:extLst>
          </p:cNvPr>
          <p:cNvGrpSpPr/>
          <p:nvPr/>
        </p:nvGrpSpPr>
        <p:grpSpPr>
          <a:xfrm>
            <a:off x="1227768" y="4104078"/>
            <a:ext cx="3060000" cy="752638"/>
            <a:chOff x="879241" y="1941705"/>
            <a:chExt cx="1842088" cy="752638"/>
          </a:xfrm>
        </p:grpSpPr>
        <p:sp>
          <p:nvSpPr>
            <p:cNvPr id="249" name="Text Placeholder 12">
              <a:extLst>
                <a:ext uri="{FF2B5EF4-FFF2-40B4-BE49-F238E27FC236}">
                  <a16:creationId xmlns:a16="http://schemas.microsoft.com/office/drawing/2014/main" id="{74AACA74-7C72-40AE-99F8-70D6EFC28F48}"/>
                </a:ext>
              </a:extLst>
            </p:cNvPr>
            <p:cNvSpPr txBox="1">
              <a:spLocks/>
            </p:cNvSpPr>
            <p:nvPr/>
          </p:nvSpPr>
          <p:spPr>
            <a:xfrm>
              <a:off x="879241" y="2213234"/>
              <a:ext cx="1842088" cy="481109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50" name="Text Placeholder 13">
              <a:extLst>
                <a:ext uri="{FF2B5EF4-FFF2-40B4-BE49-F238E27FC236}">
                  <a16:creationId xmlns:a16="http://schemas.microsoft.com/office/drawing/2014/main" id="{C69E2342-1487-423A-BCE3-1B777A891417}"/>
                </a:ext>
              </a:extLst>
            </p:cNvPr>
            <p:cNvSpPr txBox="1">
              <a:spLocks/>
            </p:cNvSpPr>
            <p:nvPr/>
          </p:nvSpPr>
          <p:spPr>
            <a:xfrm>
              <a:off x="879241" y="1941705"/>
              <a:ext cx="1842088" cy="25808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251" name="Group 41">
            <a:extLst>
              <a:ext uri="{FF2B5EF4-FFF2-40B4-BE49-F238E27FC236}">
                <a16:creationId xmlns:a16="http://schemas.microsoft.com/office/drawing/2014/main" id="{A3E3E0FB-0FF5-4286-8211-DB4D6877222E}"/>
              </a:ext>
            </a:extLst>
          </p:cNvPr>
          <p:cNvGrpSpPr/>
          <p:nvPr/>
        </p:nvGrpSpPr>
        <p:grpSpPr>
          <a:xfrm>
            <a:off x="1227768" y="5191141"/>
            <a:ext cx="3060000" cy="752638"/>
            <a:chOff x="879241" y="1941705"/>
            <a:chExt cx="1842088" cy="752638"/>
          </a:xfrm>
        </p:grpSpPr>
        <p:sp>
          <p:nvSpPr>
            <p:cNvPr id="252" name="Text Placeholder 12">
              <a:extLst>
                <a:ext uri="{FF2B5EF4-FFF2-40B4-BE49-F238E27FC236}">
                  <a16:creationId xmlns:a16="http://schemas.microsoft.com/office/drawing/2014/main" id="{C7F7505A-C0C5-47E2-A50A-466DD6103EA2}"/>
                </a:ext>
              </a:extLst>
            </p:cNvPr>
            <p:cNvSpPr txBox="1">
              <a:spLocks/>
            </p:cNvSpPr>
            <p:nvPr/>
          </p:nvSpPr>
          <p:spPr>
            <a:xfrm>
              <a:off x="879241" y="2213234"/>
              <a:ext cx="1842088" cy="481109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53" name="Text Placeholder 13">
              <a:extLst>
                <a:ext uri="{FF2B5EF4-FFF2-40B4-BE49-F238E27FC236}">
                  <a16:creationId xmlns:a16="http://schemas.microsoft.com/office/drawing/2014/main" id="{E4B77B02-B39F-4B20-B94E-A289673D971E}"/>
                </a:ext>
              </a:extLst>
            </p:cNvPr>
            <p:cNvSpPr txBox="1">
              <a:spLocks/>
            </p:cNvSpPr>
            <p:nvPr/>
          </p:nvSpPr>
          <p:spPr>
            <a:xfrm>
              <a:off x="879241" y="1941705"/>
              <a:ext cx="1842088" cy="25808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254" name="Group 44">
            <a:extLst>
              <a:ext uri="{FF2B5EF4-FFF2-40B4-BE49-F238E27FC236}">
                <a16:creationId xmlns:a16="http://schemas.microsoft.com/office/drawing/2014/main" id="{109C0232-2D96-4955-8299-423C7DF23185}"/>
              </a:ext>
            </a:extLst>
          </p:cNvPr>
          <p:cNvGrpSpPr/>
          <p:nvPr/>
        </p:nvGrpSpPr>
        <p:grpSpPr>
          <a:xfrm>
            <a:off x="7919537" y="1934429"/>
            <a:ext cx="3060000" cy="752638"/>
            <a:chOff x="879241" y="1941705"/>
            <a:chExt cx="1842088" cy="752638"/>
          </a:xfrm>
        </p:grpSpPr>
        <p:sp>
          <p:nvSpPr>
            <p:cNvPr id="255" name="Text Placeholder 12">
              <a:extLst>
                <a:ext uri="{FF2B5EF4-FFF2-40B4-BE49-F238E27FC236}">
                  <a16:creationId xmlns:a16="http://schemas.microsoft.com/office/drawing/2014/main" id="{1E9C0B8B-8867-46F6-8214-E6A19B201506}"/>
                </a:ext>
              </a:extLst>
            </p:cNvPr>
            <p:cNvSpPr txBox="1">
              <a:spLocks/>
            </p:cNvSpPr>
            <p:nvPr/>
          </p:nvSpPr>
          <p:spPr>
            <a:xfrm>
              <a:off x="879241" y="2213234"/>
              <a:ext cx="1842088" cy="481109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56" name="Text Placeholder 13">
              <a:extLst>
                <a:ext uri="{FF2B5EF4-FFF2-40B4-BE49-F238E27FC236}">
                  <a16:creationId xmlns:a16="http://schemas.microsoft.com/office/drawing/2014/main" id="{540ED283-4E18-4604-B202-E0E94651657C}"/>
                </a:ext>
              </a:extLst>
            </p:cNvPr>
            <p:cNvSpPr txBox="1">
              <a:spLocks/>
            </p:cNvSpPr>
            <p:nvPr/>
          </p:nvSpPr>
          <p:spPr>
            <a:xfrm>
              <a:off x="879241" y="1941705"/>
              <a:ext cx="1842088" cy="25808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257" name="Group 47">
            <a:extLst>
              <a:ext uri="{FF2B5EF4-FFF2-40B4-BE49-F238E27FC236}">
                <a16:creationId xmlns:a16="http://schemas.microsoft.com/office/drawing/2014/main" id="{ECBB2A28-967B-4BC5-9FDA-F0468A6DD1C3}"/>
              </a:ext>
            </a:extLst>
          </p:cNvPr>
          <p:cNvGrpSpPr/>
          <p:nvPr/>
        </p:nvGrpSpPr>
        <p:grpSpPr>
          <a:xfrm>
            <a:off x="7919537" y="3021491"/>
            <a:ext cx="3060000" cy="752638"/>
            <a:chOff x="879241" y="1941705"/>
            <a:chExt cx="1842088" cy="752638"/>
          </a:xfrm>
        </p:grpSpPr>
        <p:sp>
          <p:nvSpPr>
            <p:cNvPr id="258" name="Text Placeholder 12">
              <a:extLst>
                <a:ext uri="{FF2B5EF4-FFF2-40B4-BE49-F238E27FC236}">
                  <a16:creationId xmlns:a16="http://schemas.microsoft.com/office/drawing/2014/main" id="{01F67D48-7A88-4B05-82EA-49E0C4251893}"/>
                </a:ext>
              </a:extLst>
            </p:cNvPr>
            <p:cNvSpPr txBox="1">
              <a:spLocks/>
            </p:cNvSpPr>
            <p:nvPr/>
          </p:nvSpPr>
          <p:spPr>
            <a:xfrm>
              <a:off x="879241" y="2213234"/>
              <a:ext cx="1842088" cy="481109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59" name="Text Placeholder 13">
              <a:extLst>
                <a:ext uri="{FF2B5EF4-FFF2-40B4-BE49-F238E27FC236}">
                  <a16:creationId xmlns:a16="http://schemas.microsoft.com/office/drawing/2014/main" id="{5AAADA9D-929A-4C5A-AF33-3AE45E57148A}"/>
                </a:ext>
              </a:extLst>
            </p:cNvPr>
            <p:cNvSpPr txBox="1">
              <a:spLocks/>
            </p:cNvSpPr>
            <p:nvPr/>
          </p:nvSpPr>
          <p:spPr>
            <a:xfrm>
              <a:off x="879241" y="1941705"/>
              <a:ext cx="1842088" cy="25808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260" name="Group 50">
            <a:extLst>
              <a:ext uri="{FF2B5EF4-FFF2-40B4-BE49-F238E27FC236}">
                <a16:creationId xmlns:a16="http://schemas.microsoft.com/office/drawing/2014/main" id="{63BA5EAE-D91C-40D5-B6D2-41B3A5DA7737}"/>
              </a:ext>
            </a:extLst>
          </p:cNvPr>
          <p:cNvGrpSpPr/>
          <p:nvPr/>
        </p:nvGrpSpPr>
        <p:grpSpPr>
          <a:xfrm>
            <a:off x="7919537" y="4108553"/>
            <a:ext cx="3060000" cy="752638"/>
            <a:chOff x="879241" y="1941705"/>
            <a:chExt cx="1842088" cy="752638"/>
          </a:xfrm>
        </p:grpSpPr>
        <p:sp>
          <p:nvSpPr>
            <p:cNvPr id="261" name="Text Placeholder 12">
              <a:extLst>
                <a:ext uri="{FF2B5EF4-FFF2-40B4-BE49-F238E27FC236}">
                  <a16:creationId xmlns:a16="http://schemas.microsoft.com/office/drawing/2014/main" id="{BC339E1F-55DF-49BA-AAE3-104150EF42B0}"/>
                </a:ext>
              </a:extLst>
            </p:cNvPr>
            <p:cNvSpPr txBox="1">
              <a:spLocks/>
            </p:cNvSpPr>
            <p:nvPr/>
          </p:nvSpPr>
          <p:spPr>
            <a:xfrm>
              <a:off x="879241" y="2213234"/>
              <a:ext cx="1842088" cy="481109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2" name="Text Placeholder 13">
              <a:extLst>
                <a:ext uri="{FF2B5EF4-FFF2-40B4-BE49-F238E27FC236}">
                  <a16:creationId xmlns:a16="http://schemas.microsoft.com/office/drawing/2014/main" id="{E2FF9D93-60DF-4D66-B2EC-A7A03252B49B}"/>
                </a:ext>
              </a:extLst>
            </p:cNvPr>
            <p:cNvSpPr txBox="1">
              <a:spLocks/>
            </p:cNvSpPr>
            <p:nvPr/>
          </p:nvSpPr>
          <p:spPr>
            <a:xfrm>
              <a:off x="879241" y="1941705"/>
              <a:ext cx="1842088" cy="25808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263" name="Group 53">
            <a:extLst>
              <a:ext uri="{FF2B5EF4-FFF2-40B4-BE49-F238E27FC236}">
                <a16:creationId xmlns:a16="http://schemas.microsoft.com/office/drawing/2014/main" id="{499A2C8F-0063-48D3-9761-7072B63FAD34}"/>
              </a:ext>
            </a:extLst>
          </p:cNvPr>
          <p:cNvGrpSpPr/>
          <p:nvPr/>
        </p:nvGrpSpPr>
        <p:grpSpPr>
          <a:xfrm>
            <a:off x="7919537" y="5195616"/>
            <a:ext cx="3060000" cy="752638"/>
            <a:chOff x="879241" y="1941705"/>
            <a:chExt cx="1842088" cy="752638"/>
          </a:xfrm>
        </p:grpSpPr>
        <p:sp>
          <p:nvSpPr>
            <p:cNvPr id="264" name="Text Placeholder 12">
              <a:extLst>
                <a:ext uri="{FF2B5EF4-FFF2-40B4-BE49-F238E27FC236}">
                  <a16:creationId xmlns:a16="http://schemas.microsoft.com/office/drawing/2014/main" id="{FB94805C-A712-4ED6-8EAB-B8505A6463E7}"/>
                </a:ext>
              </a:extLst>
            </p:cNvPr>
            <p:cNvSpPr txBox="1">
              <a:spLocks/>
            </p:cNvSpPr>
            <p:nvPr/>
          </p:nvSpPr>
          <p:spPr>
            <a:xfrm>
              <a:off x="879241" y="2213234"/>
              <a:ext cx="1842088" cy="481109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5" name="Text Placeholder 13">
              <a:extLst>
                <a:ext uri="{FF2B5EF4-FFF2-40B4-BE49-F238E27FC236}">
                  <a16:creationId xmlns:a16="http://schemas.microsoft.com/office/drawing/2014/main" id="{33DDA8CE-9E02-4F92-A23C-47EFDDB40A25}"/>
                </a:ext>
              </a:extLst>
            </p:cNvPr>
            <p:cNvSpPr txBox="1">
              <a:spLocks/>
            </p:cNvSpPr>
            <p:nvPr/>
          </p:nvSpPr>
          <p:spPr>
            <a:xfrm>
              <a:off x="879241" y="1941705"/>
              <a:ext cx="1842088" cy="25808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266" name="Group 56">
            <a:extLst>
              <a:ext uri="{FF2B5EF4-FFF2-40B4-BE49-F238E27FC236}">
                <a16:creationId xmlns:a16="http://schemas.microsoft.com/office/drawing/2014/main" id="{64492147-6A69-469D-B4EF-3F891A2E8103}"/>
              </a:ext>
            </a:extLst>
          </p:cNvPr>
          <p:cNvGrpSpPr/>
          <p:nvPr/>
        </p:nvGrpSpPr>
        <p:grpSpPr>
          <a:xfrm>
            <a:off x="3098815" y="2815997"/>
            <a:ext cx="6014371" cy="2300362"/>
            <a:chOff x="1547665" y="1318935"/>
            <a:chExt cx="6014371" cy="2300362"/>
          </a:xfrm>
        </p:grpSpPr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1631AA35-1956-4722-9D56-C9BE4F09B93E}"/>
                </a:ext>
              </a:extLst>
            </p:cNvPr>
            <p:cNvSpPr txBox="1"/>
            <p:nvPr/>
          </p:nvSpPr>
          <p:spPr>
            <a:xfrm rot="16200000">
              <a:off x="4539647" y="596908"/>
              <a:ext cx="2300361" cy="3744416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0910682"/>
                </a:avLst>
              </a:prstTxWarp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31E1583E-C7C1-4CC2-8A55-C8ACE0D1D8A8}"/>
                </a:ext>
              </a:extLst>
            </p:cNvPr>
            <p:cNvSpPr txBox="1"/>
            <p:nvPr/>
          </p:nvSpPr>
          <p:spPr>
            <a:xfrm rot="5400000">
              <a:off x="2269692" y="596909"/>
              <a:ext cx="2300361" cy="3744416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0910682"/>
                </a:avLst>
              </a:prstTxWarp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69" name="Rounded Rectangle 51">
            <a:extLst>
              <a:ext uri="{FF2B5EF4-FFF2-40B4-BE49-F238E27FC236}">
                <a16:creationId xmlns:a16="http://schemas.microsoft.com/office/drawing/2014/main" id="{CAAACDB0-470E-42BB-9BE2-FCE017540854}"/>
              </a:ext>
            </a:extLst>
          </p:cNvPr>
          <p:cNvSpPr/>
          <p:nvPr/>
        </p:nvSpPr>
        <p:spPr>
          <a:xfrm rot="16200000" flipH="1">
            <a:off x="5845387" y="3720743"/>
            <a:ext cx="521227" cy="490871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120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2018-05-03T02:04:42Z</dcterms:modified>
</cp:coreProperties>
</file>