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226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300" name="그룹 299">
            <a:extLst>
              <a:ext uri="{FF2B5EF4-FFF2-40B4-BE49-F238E27FC236}">
                <a16:creationId xmlns:a16="http://schemas.microsoft.com/office/drawing/2014/main" id="{E7C4FEF4-D2D9-4991-B993-2FF0FFE14306}"/>
              </a:ext>
            </a:extLst>
          </p:cNvPr>
          <p:cNvGrpSpPr/>
          <p:nvPr/>
        </p:nvGrpSpPr>
        <p:grpSpPr>
          <a:xfrm>
            <a:off x="2422381" y="2796821"/>
            <a:ext cx="7342827" cy="2258086"/>
            <a:chOff x="2422381" y="2753276"/>
            <a:chExt cx="7342827" cy="2258086"/>
          </a:xfrm>
        </p:grpSpPr>
        <p:cxnSp>
          <p:nvCxnSpPr>
            <p:cNvPr id="301" name="Straight Connector 26">
              <a:extLst>
                <a:ext uri="{FF2B5EF4-FFF2-40B4-BE49-F238E27FC236}">
                  <a16:creationId xmlns:a16="http://schemas.microsoft.com/office/drawing/2014/main" id="{B0FE6CF9-E766-4800-914F-5225CB78EFB6}"/>
                </a:ext>
              </a:extLst>
            </p:cNvPr>
            <p:cNvCxnSpPr>
              <a:cxnSpLocks/>
            </p:cNvCxnSpPr>
            <p:nvPr/>
          </p:nvCxnSpPr>
          <p:spPr>
            <a:xfrm>
              <a:off x="6060403" y="3494076"/>
              <a:ext cx="2743414" cy="228"/>
            </a:xfrm>
            <a:prstGeom prst="line">
              <a:avLst/>
            </a:prstGeom>
            <a:ln w="66675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24">
              <a:extLst>
                <a:ext uri="{FF2B5EF4-FFF2-40B4-BE49-F238E27FC236}">
                  <a16:creationId xmlns:a16="http://schemas.microsoft.com/office/drawing/2014/main" id="{25636389-4576-40A2-B23D-4EB025814690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3337226" y="4251990"/>
              <a:ext cx="2758775" cy="1"/>
            </a:xfrm>
            <a:prstGeom prst="line">
              <a:avLst/>
            </a:prstGeom>
            <a:ln w="66675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3" name="Straight Connector 19">
              <a:extLst>
                <a:ext uri="{FF2B5EF4-FFF2-40B4-BE49-F238E27FC236}">
                  <a16:creationId xmlns:a16="http://schemas.microsoft.com/office/drawing/2014/main" id="{4E0D2B24-81F6-4FD3-802F-08E501345C2E}"/>
                </a:ext>
              </a:extLst>
            </p:cNvPr>
            <p:cNvCxnSpPr>
              <a:cxnSpLocks/>
              <a:endCxn id="308" idx="6"/>
            </p:cNvCxnSpPr>
            <p:nvPr/>
          </p:nvCxnSpPr>
          <p:spPr>
            <a:xfrm flipH="1">
              <a:off x="2422381" y="5011362"/>
              <a:ext cx="988539" cy="0"/>
            </a:xfrm>
            <a:prstGeom prst="line">
              <a:avLst/>
            </a:prstGeom>
            <a:ln w="66675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4" name="Straight Connector 22">
              <a:extLst>
                <a:ext uri="{FF2B5EF4-FFF2-40B4-BE49-F238E27FC236}">
                  <a16:creationId xmlns:a16="http://schemas.microsoft.com/office/drawing/2014/main" id="{B06393D5-8977-41BC-A101-B7938061B57E}"/>
                </a:ext>
              </a:extLst>
            </p:cNvPr>
            <p:cNvCxnSpPr>
              <a:cxnSpLocks/>
              <a:stCxn id="311" idx="2"/>
            </p:cNvCxnSpPr>
            <p:nvPr/>
          </p:nvCxnSpPr>
          <p:spPr>
            <a:xfrm flipH="1">
              <a:off x="8770231" y="2796821"/>
              <a:ext cx="994977" cy="0"/>
            </a:xfrm>
            <a:prstGeom prst="line">
              <a:avLst/>
            </a:prstGeom>
            <a:ln w="66675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5" name="Straight Connector 23">
              <a:extLst>
                <a:ext uri="{FF2B5EF4-FFF2-40B4-BE49-F238E27FC236}">
                  <a16:creationId xmlns:a16="http://schemas.microsoft.com/office/drawing/2014/main" id="{FEAD815C-ECB3-4082-8C04-2F1A70E33E66}"/>
                </a:ext>
              </a:extLst>
            </p:cNvPr>
            <p:cNvCxnSpPr>
              <a:cxnSpLocks/>
            </p:cNvCxnSpPr>
            <p:nvPr/>
          </p:nvCxnSpPr>
          <p:spPr>
            <a:xfrm>
              <a:off x="3370599" y="4224928"/>
              <a:ext cx="10792" cy="751152"/>
            </a:xfrm>
            <a:prstGeom prst="line">
              <a:avLst/>
            </a:prstGeom>
            <a:ln w="66675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6" name="Straight Connector 25">
              <a:extLst>
                <a:ext uri="{FF2B5EF4-FFF2-40B4-BE49-F238E27FC236}">
                  <a16:creationId xmlns:a16="http://schemas.microsoft.com/office/drawing/2014/main" id="{50106C15-2CA6-4D75-8795-183FA50E6474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6090438" y="3461161"/>
              <a:ext cx="974" cy="827175"/>
            </a:xfrm>
            <a:prstGeom prst="line">
              <a:avLst/>
            </a:prstGeom>
            <a:ln w="66675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27">
              <a:extLst>
                <a:ext uri="{FF2B5EF4-FFF2-40B4-BE49-F238E27FC236}">
                  <a16:creationId xmlns:a16="http://schemas.microsoft.com/office/drawing/2014/main" id="{31649DF3-D2D4-49E7-835B-29A194D3DB08}"/>
                </a:ext>
              </a:extLst>
            </p:cNvPr>
            <p:cNvCxnSpPr>
              <a:cxnSpLocks/>
            </p:cNvCxnSpPr>
            <p:nvPr/>
          </p:nvCxnSpPr>
          <p:spPr>
            <a:xfrm>
              <a:off x="8803817" y="2753276"/>
              <a:ext cx="0" cy="774172"/>
            </a:xfrm>
            <a:prstGeom prst="line">
              <a:avLst/>
            </a:prstGeom>
            <a:ln w="66675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8" name="Oval 44">
            <a:extLst>
              <a:ext uri="{FF2B5EF4-FFF2-40B4-BE49-F238E27FC236}">
                <a16:creationId xmlns:a16="http://schemas.microsoft.com/office/drawing/2014/main" id="{EB792799-4D4F-4D5F-BA25-B7411E234D2B}"/>
              </a:ext>
            </a:extLst>
          </p:cNvPr>
          <p:cNvSpPr/>
          <p:nvPr/>
        </p:nvSpPr>
        <p:spPr>
          <a:xfrm>
            <a:off x="1630381" y="4615362"/>
            <a:ext cx="792000" cy="7920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09" name="Oval 45">
            <a:extLst>
              <a:ext uri="{FF2B5EF4-FFF2-40B4-BE49-F238E27FC236}">
                <a16:creationId xmlns:a16="http://schemas.microsoft.com/office/drawing/2014/main" id="{1640EADD-BE7B-455B-B178-290AA41B9738}"/>
              </a:ext>
            </a:extLst>
          </p:cNvPr>
          <p:cNvSpPr/>
          <p:nvPr/>
        </p:nvSpPr>
        <p:spPr>
          <a:xfrm>
            <a:off x="4340402" y="3877181"/>
            <a:ext cx="792000" cy="7920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10" name="Oval 46">
            <a:extLst>
              <a:ext uri="{FF2B5EF4-FFF2-40B4-BE49-F238E27FC236}">
                <a16:creationId xmlns:a16="http://schemas.microsoft.com/office/drawing/2014/main" id="{8DA4F34B-1EAF-4EF9-A03C-BBDBD8D6208C}"/>
              </a:ext>
            </a:extLst>
          </p:cNvPr>
          <p:cNvSpPr/>
          <p:nvPr/>
        </p:nvSpPr>
        <p:spPr>
          <a:xfrm>
            <a:off x="7052806" y="3139001"/>
            <a:ext cx="792000" cy="79200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11" name="Oval 47">
            <a:extLst>
              <a:ext uri="{FF2B5EF4-FFF2-40B4-BE49-F238E27FC236}">
                <a16:creationId xmlns:a16="http://schemas.microsoft.com/office/drawing/2014/main" id="{7626D0AE-ABF2-468E-AF64-71A2930D87B1}"/>
              </a:ext>
            </a:extLst>
          </p:cNvPr>
          <p:cNvSpPr/>
          <p:nvPr/>
        </p:nvSpPr>
        <p:spPr>
          <a:xfrm>
            <a:off x="9765208" y="2400821"/>
            <a:ext cx="792000" cy="792000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312" name="Group 28">
            <a:extLst>
              <a:ext uri="{FF2B5EF4-FFF2-40B4-BE49-F238E27FC236}">
                <a16:creationId xmlns:a16="http://schemas.microsoft.com/office/drawing/2014/main" id="{881A5B55-09FA-48E6-8E5C-07CFE5073F96}"/>
              </a:ext>
            </a:extLst>
          </p:cNvPr>
          <p:cNvGrpSpPr/>
          <p:nvPr/>
        </p:nvGrpSpPr>
        <p:grpSpPr>
          <a:xfrm>
            <a:off x="886077" y="2614580"/>
            <a:ext cx="2280608" cy="1477329"/>
            <a:chOff x="6210996" y="1433695"/>
            <a:chExt cx="1712589" cy="1051006"/>
          </a:xfrm>
        </p:grpSpPr>
        <p:sp>
          <p:nvSpPr>
            <p:cNvPr id="313" name="TextBox 312">
              <a:extLst>
                <a:ext uri="{FF2B5EF4-FFF2-40B4-BE49-F238E27FC236}">
                  <a16:creationId xmlns:a16="http://schemas.microsoft.com/office/drawing/2014/main" id="{AF920023-6C7D-47AC-85FA-4EC7F4563E03}"/>
                </a:ext>
              </a:extLst>
            </p:cNvPr>
            <p:cNvSpPr txBox="1"/>
            <p:nvPr/>
          </p:nvSpPr>
          <p:spPr>
            <a:xfrm>
              <a:off x="6210999" y="1433695"/>
              <a:ext cx="1712586" cy="1970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14" name="TextBox 313">
              <a:extLst>
                <a:ext uri="{FF2B5EF4-FFF2-40B4-BE49-F238E27FC236}">
                  <a16:creationId xmlns:a16="http://schemas.microsoft.com/office/drawing/2014/main" id="{B470C31E-7A7A-4586-A4DE-F01490738108}"/>
                </a:ext>
              </a:extLst>
            </p:cNvPr>
            <p:cNvSpPr txBox="1"/>
            <p:nvPr/>
          </p:nvSpPr>
          <p:spPr>
            <a:xfrm>
              <a:off x="6210996" y="1630759"/>
              <a:ext cx="1712586" cy="8539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I hope and I believe that this Template will your Time, Money and Reputation. Get a modern PowerPoint  Presentation that is beautifully designed.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315" name="Group 31">
            <a:extLst>
              <a:ext uri="{FF2B5EF4-FFF2-40B4-BE49-F238E27FC236}">
                <a16:creationId xmlns:a16="http://schemas.microsoft.com/office/drawing/2014/main" id="{C4896617-809D-4989-A5B0-7A1ABE571D04}"/>
              </a:ext>
            </a:extLst>
          </p:cNvPr>
          <p:cNvGrpSpPr/>
          <p:nvPr/>
        </p:nvGrpSpPr>
        <p:grpSpPr>
          <a:xfrm>
            <a:off x="3597686" y="1888371"/>
            <a:ext cx="2280608" cy="1477329"/>
            <a:chOff x="6210996" y="1433695"/>
            <a:chExt cx="1712589" cy="1051006"/>
          </a:xfrm>
        </p:grpSpPr>
        <p:sp>
          <p:nvSpPr>
            <p:cNvPr id="316" name="TextBox 315">
              <a:extLst>
                <a:ext uri="{FF2B5EF4-FFF2-40B4-BE49-F238E27FC236}">
                  <a16:creationId xmlns:a16="http://schemas.microsoft.com/office/drawing/2014/main" id="{CE6522FC-F2BC-456C-8121-CCCCA2EFF91E}"/>
                </a:ext>
              </a:extLst>
            </p:cNvPr>
            <p:cNvSpPr txBox="1"/>
            <p:nvPr/>
          </p:nvSpPr>
          <p:spPr>
            <a:xfrm>
              <a:off x="6210999" y="1433695"/>
              <a:ext cx="1712586" cy="1970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17" name="TextBox 316">
              <a:extLst>
                <a:ext uri="{FF2B5EF4-FFF2-40B4-BE49-F238E27FC236}">
                  <a16:creationId xmlns:a16="http://schemas.microsoft.com/office/drawing/2014/main" id="{53C072E0-B801-49BC-985C-0B7FA9184740}"/>
                </a:ext>
              </a:extLst>
            </p:cNvPr>
            <p:cNvSpPr txBox="1"/>
            <p:nvPr/>
          </p:nvSpPr>
          <p:spPr>
            <a:xfrm>
              <a:off x="6210996" y="1630759"/>
              <a:ext cx="1712586" cy="8539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I hope and I believe that this Template will your Time, Money and Reputation. Get a modern PowerPoint  Presentation that is beautifully designed.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318" name="Group 34">
            <a:extLst>
              <a:ext uri="{FF2B5EF4-FFF2-40B4-BE49-F238E27FC236}">
                <a16:creationId xmlns:a16="http://schemas.microsoft.com/office/drawing/2014/main" id="{18BB97EA-26FC-4199-868B-19F6237BA3A7}"/>
              </a:ext>
            </a:extLst>
          </p:cNvPr>
          <p:cNvGrpSpPr/>
          <p:nvPr/>
        </p:nvGrpSpPr>
        <p:grpSpPr>
          <a:xfrm>
            <a:off x="6309295" y="4613854"/>
            <a:ext cx="2280608" cy="1477329"/>
            <a:chOff x="6210996" y="1433695"/>
            <a:chExt cx="1712589" cy="1051006"/>
          </a:xfrm>
        </p:grpSpPr>
        <p:sp>
          <p:nvSpPr>
            <p:cNvPr id="319" name="TextBox 318">
              <a:extLst>
                <a:ext uri="{FF2B5EF4-FFF2-40B4-BE49-F238E27FC236}">
                  <a16:creationId xmlns:a16="http://schemas.microsoft.com/office/drawing/2014/main" id="{65F6AFD8-26BF-4727-B22D-37CD64E8762B}"/>
                </a:ext>
              </a:extLst>
            </p:cNvPr>
            <p:cNvSpPr txBox="1"/>
            <p:nvPr/>
          </p:nvSpPr>
          <p:spPr>
            <a:xfrm>
              <a:off x="6210999" y="1433695"/>
              <a:ext cx="1712586" cy="1970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20" name="TextBox 319">
              <a:extLst>
                <a:ext uri="{FF2B5EF4-FFF2-40B4-BE49-F238E27FC236}">
                  <a16:creationId xmlns:a16="http://schemas.microsoft.com/office/drawing/2014/main" id="{FA4DAEAA-1EC3-4BB1-857C-7538530FBF77}"/>
                </a:ext>
              </a:extLst>
            </p:cNvPr>
            <p:cNvSpPr txBox="1"/>
            <p:nvPr/>
          </p:nvSpPr>
          <p:spPr>
            <a:xfrm>
              <a:off x="6210996" y="1630759"/>
              <a:ext cx="1712586" cy="8539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I hope and I believe that this Template will your Time, Money and Reputation. Get a modern PowerPoint  Presentation that is beautifully designed.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321" name="Group 37">
            <a:extLst>
              <a:ext uri="{FF2B5EF4-FFF2-40B4-BE49-F238E27FC236}">
                <a16:creationId xmlns:a16="http://schemas.microsoft.com/office/drawing/2014/main" id="{15E2490E-CBA7-480C-8589-C8BB6B1D09B1}"/>
              </a:ext>
            </a:extLst>
          </p:cNvPr>
          <p:cNvGrpSpPr/>
          <p:nvPr/>
        </p:nvGrpSpPr>
        <p:grpSpPr>
          <a:xfrm>
            <a:off x="9020904" y="3788254"/>
            <a:ext cx="2280608" cy="1477329"/>
            <a:chOff x="6210996" y="1433695"/>
            <a:chExt cx="1712589" cy="1051006"/>
          </a:xfrm>
        </p:grpSpPr>
        <p:sp>
          <p:nvSpPr>
            <p:cNvPr id="322" name="TextBox 321">
              <a:extLst>
                <a:ext uri="{FF2B5EF4-FFF2-40B4-BE49-F238E27FC236}">
                  <a16:creationId xmlns:a16="http://schemas.microsoft.com/office/drawing/2014/main" id="{23EAAE1D-F1CF-4762-8039-B3F05B48802A}"/>
                </a:ext>
              </a:extLst>
            </p:cNvPr>
            <p:cNvSpPr txBox="1"/>
            <p:nvPr/>
          </p:nvSpPr>
          <p:spPr>
            <a:xfrm>
              <a:off x="6210999" y="1433695"/>
              <a:ext cx="1712586" cy="1970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23" name="TextBox 322">
              <a:extLst>
                <a:ext uri="{FF2B5EF4-FFF2-40B4-BE49-F238E27FC236}">
                  <a16:creationId xmlns:a16="http://schemas.microsoft.com/office/drawing/2014/main" id="{50F98C6F-7F44-4D6D-A861-D7963D66F51A}"/>
                </a:ext>
              </a:extLst>
            </p:cNvPr>
            <p:cNvSpPr txBox="1"/>
            <p:nvPr/>
          </p:nvSpPr>
          <p:spPr>
            <a:xfrm>
              <a:off x="6210996" y="1630759"/>
              <a:ext cx="1712586" cy="8539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I hope and I believe that this Template will your Time, Money and Reputation. Get a modern PowerPoint  Presentation that is beautifully designed.   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324" name="TextBox 323">
            <a:extLst>
              <a:ext uri="{FF2B5EF4-FFF2-40B4-BE49-F238E27FC236}">
                <a16:creationId xmlns:a16="http://schemas.microsoft.com/office/drawing/2014/main" id="{5756A1AA-FFE0-4539-9353-1CEE53542CF1}"/>
              </a:ext>
            </a:extLst>
          </p:cNvPr>
          <p:cNvSpPr txBox="1"/>
          <p:nvPr/>
        </p:nvSpPr>
        <p:spPr>
          <a:xfrm>
            <a:off x="4169190" y="4727238"/>
            <a:ext cx="1137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200" b="1" dirty="0">
                <a:ln w="12700">
                  <a:solidFill>
                    <a:schemeClr val="bg1"/>
                  </a:solidFill>
                </a:ln>
                <a:solidFill>
                  <a:schemeClr val="accent2"/>
                </a:solidFill>
                <a:cs typeface="Calibri" pitchFamily="34" charset="0"/>
              </a:rPr>
              <a:t>43%</a:t>
            </a:r>
            <a:endParaRPr lang="ko-KR" altLang="en-US" sz="3200" b="1" dirty="0">
              <a:ln w="12700">
                <a:solidFill>
                  <a:schemeClr val="bg1"/>
                </a:solidFill>
              </a:ln>
              <a:solidFill>
                <a:schemeClr val="accent2"/>
              </a:solidFill>
              <a:cs typeface="Calibri" pitchFamily="34" charset="0"/>
            </a:endParaRPr>
          </a:p>
        </p:txBody>
      </p:sp>
      <p:sp>
        <p:nvSpPr>
          <p:cNvPr id="325" name="TextBox 324">
            <a:extLst>
              <a:ext uri="{FF2B5EF4-FFF2-40B4-BE49-F238E27FC236}">
                <a16:creationId xmlns:a16="http://schemas.microsoft.com/office/drawing/2014/main" id="{0B380D54-02A4-4FDF-AE64-BAFBDD5A4D40}"/>
              </a:ext>
            </a:extLst>
          </p:cNvPr>
          <p:cNvSpPr txBox="1"/>
          <p:nvPr/>
        </p:nvSpPr>
        <p:spPr>
          <a:xfrm>
            <a:off x="1457581" y="5564971"/>
            <a:ext cx="1137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200" b="1" dirty="0">
                <a:ln w="12700">
                  <a:solidFill>
                    <a:schemeClr val="bg1"/>
                  </a:solidFill>
                </a:ln>
                <a:solidFill>
                  <a:schemeClr val="accent1"/>
                </a:solidFill>
                <a:cs typeface="Calibri" pitchFamily="34" charset="0"/>
              </a:rPr>
              <a:t>75%</a:t>
            </a:r>
            <a:endParaRPr lang="ko-KR" altLang="en-US" sz="3200" b="1" dirty="0">
              <a:ln w="12700">
                <a:solidFill>
                  <a:schemeClr val="bg1"/>
                </a:solidFill>
              </a:ln>
              <a:solidFill>
                <a:schemeClr val="accent1"/>
              </a:solidFill>
              <a:cs typeface="Calibri" pitchFamily="34" charset="0"/>
            </a:endParaRPr>
          </a:p>
        </p:txBody>
      </p:sp>
      <p:sp>
        <p:nvSpPr>
          <p:cNvPr id="326" name="TextBox 325">
            <a:extLst>
              <a:ext uri="{FF2B5EF4-FFF2-40B4-BE49-F238E27FC236}">
                <a16:creationId xmlns:a16="http://schemas.microsoft.com/office/drawing/2014/main" id="{E0C8CCBF-8F8E-4DDC-8283-F9D4AFE63E8A}"/>
              </a:ext>
            </a:extLst>
          </p:cNvPr>
          <p:cNvSpPr txBox="1"/>
          <p:nvPr/>
        </p:nvSpPr>
        <p:spPr>
          <a:xfrm>
            <a:off x="6880799" y="2453470"/>
            <a:ext cx="1137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200" b="1" dirty="0">
                <a:ln w="12700">
                  <a:solidFill>
                    <a:schemeClr val="bg1"/>
                  </a:solidFill>
                </a:ln>
                <a:solidFill>
                  <a:schemeClr val="accent3"/>
                </a:solidFill>
                <a:cs typeface="Calibri" pitchFamily="34" charset="0"/>
              </a:rPr>
              <a:t>65%</a:t>
            </a:r>
            <a:endParaRPr lang="ko-KR" altLang="en-US" sz="3200" b="1" dirty="0">
              <a:ln w="12700">
                <a:solidFill>
                  <a:schemeClr val="bg1"/>
                </a:solidFill>
              </a:ln>
              <a:solidFill>
                <a:schemeClr val="accent3"/>
              </a:solidFill>
              <a:cs typeface="Calibri" pitchFamily="34" charset="0"/>
            </a:endParaRPr>
          </a:p>
        </p:txBody>
      </p:sp>
      <p:sp>
        <p:nvSpPr>
          <p:cNvPr id="327" name="TextBox 326">
            <a:extLst>
              <a:ext uri="{FF2B5EF4-FFF2-40B4-BE49-F238E27FC236}">
                <a16:creationId xmlns:a16="http://schemas.microsoft.com/office/drawing/2014/main" id="{26DCFB52-4705-4EB5-A051-18BA814D9238}"/>
              </a:ext>
            </a:extLst>
          </p:cNvPr>
          <p:cNvSpPr txBox="1"/>
          <p:nvPr/>
        </p:nvSpPr>
        <p:spPr>
          <a:xfrm>
            <a:off x="9592408" y="1729066"/>
            <a:ext cx="1137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200" b="1" dirty="0">
                <a:ln w="12700">
                  <a:solidFill>
                    <a:schemeClr val="bg1"/>
                  </a:solidFill>
                </a:ln>
                <a:solidFill>
                  <a:srgbClr val="FAB117"/>
                </a:solidFill>
                <a:cs typeface="Calibri" pitchFamily="34" charset="0"/>
              </a:rPr>
              <a:t>83%</a:t>
            </a:r>
            <a:endParaRPr lang="ko-KR" altLang="en-US" sz="3200" b="1" dirty="0">
              <a:ln w="12700">
                <a:solidFill>
                  <a:schemeClr val="bg1"/>
                </a:solidFill>
              </a:ln>
              <a:solidFill>
                <a:srgbClr val="FAB117"/>
              </a:solidFill>
              <a:cs typeface="Calibri" pitchFamily="34" charset="0"/>
            </a:endParaRPr>
          </a:p>
        </p:txBody>
      </p:sp>
      <p:sp>
        <p:nvSpPr>
          <p:cNvPr id="328" name="Rounded Rectangle 6">
            <a:extLst>
              <a:ext uri="{FF2B5EF4-FFF2-40B4-BE49-F238E27FC236}">
                <a16:creationId xmlns:a16="http://schemas.microsoft.com/office/drawing/2014/main" id="{B8D82DF7-2DE0-4E70-A2A9-5155FC8340AF}"/>
              </a:ext>
            </a:extLst>
          </p:cNvPr>
          <p:cNvSpPr/>
          <p:nvPr/>
        </p:nvSpPr>
        <p:spPr>
          <a:xfrm>
            <a:off x="4546808" y="4088311"/>
            <a:ext cx="386165" cy="392609"/>
          </a:xfrm>
          <a:custGeom>
            <a:avLst/>
            <a:gdLst/>
            <a:ahLst/>
            <a:cxnLst/>
            <a:rect l="l" t="t" r="r" b="b"/>
            <a:pathLst>
              <a:path w="3186824" h="3060919">
                <a:moveTo>
                  <a:pt x="1045874" y="2696689"/>
                </a:moveTo>
                <a:lnTo>
                  <a:pt x="2125874" y="2696689"/>
                </a:lnTo>
                <a:lnTo>
                  <a:pt x="2125874" y="2804689"/>
                </a:lnTo>
                <a:lnTo>
                  <a:pt x="1045874" y="2804689"/>
                </a:lnTo>
                <a:close/>
                <a:moveTo>
                  <a:pt x="1045874" y="2410468"/>
                </a:moveTo>
                <a:lnTo>
                  <a:pt x="2125874" y="2410468"/>
                </a:lnTo>
                <a:lnTo>
                  <a:pt x="2125874" y="2518468"/>
                </a:lnTo>
                <a:lnTo>
                  <a:pt x="1045874" y="2518468"/>
                </a:lnTo>
                <a:close/>
                <a:moveTo>
                  <a:pt x="1045874" y="2124247"/>
                </a:moveTo>
                <a:lnTo>
                  <a:pt x="2125874" y="2124247"/>
                </a:lnTo>
                <a:lnTo>
                  <a:pt x="2125874" y="2232247"/>
                </a:lnTo>
                <a:lnTo>
                  <a:pt x="1045874" y="2232247"/>
                </a:lnTo>
                <a:close/>
                <a:moveTo>
                  <a:pt x="902547" y="1956791"/>
                </a:moveTo>
                <a:lnTo>
                  <a:pt x="902547" y="2109191"/>
                </a:lnTo>
                <a:lnTo>
                  <a:pt x="902547" y="2185391"/>
                </a:lnTo>
                <a:lnTo>
                  <a:pt x="902547" y="2376263"/>
                </a:lnTo>
                <a:lnTo>
                  <a:pt x="902547" y="2973921"/>
                </a:lnTo>
                <a:lnTo>
                  <a:pt x="2284277" y="2973921"/>
                </a:lnTo>
                <a:lnTo>
                  <a:pt x="2284277" y="2376263"/>
                </a:lnTo>
                <a:lnTo>
                  <a:pt x="2284277" y="2185391"/>
                </a:lnTo>
                <a:lnTo>
                  <a:pt x="2284277" y="2109191"/>
                </a:lnTo>
                <a:lnTo>
                  <a:pt x="2284277" y="1956791"/>
                </a:lnTo>
                <a:close/>
                <a:moveTo>
                  <a:pt x="469172" y="1728191"/>
                </a:moveTo>
                <a:lnTo>
                  <a:pt x="469172" y="2185391"/>
                </a:lnTo>
                <a:lnTo>
                  <a:pt x="767127" y="2185391"/>
                </a:lnTo>
                <a:lnTo>
                  <a:pt x="767127" y="2109191"/>
                </a:lnTo>
                <a:lnTo>
                  <a:pt x="545372" y="2109191"/>
                </a:lnTo>
                <a:lnTo>
                  <a:pt x="545372" y="1804391"/>
                </a:lnTo>
                <a:lnTo>
                  <a:pt x="2641452" y="1804391"/>
                </a:lnTo>
                <a:lnTo>
                  <a:pt x="2641452" y="2109191"/>
                </a:lnTo>
                <a:lnTo>
                  <a:pt x="2419697" y="2109191"/>
                </a:lnTo>
                <a:lnTo>
                  <a:pt x="2419697" y="2185391"/>
                </a:lnTo>
                <a:lnTo>
                  <a:pt x="2717652" y="2185391"/>
                </a:lnTo>
                <a:lnTo>
                  <a:pt x="2717652" y="1728191"/>
                </a:lnTo>
                <a:close/>
                <a:moveTo>
                  <a:pt x="2819005" y="1350909"/>
                </a:moveTo>
                <a:cubicBezTo>
                  <a:pt x="2769294" y="1350909"/>
                  <a:pt x="2728995" y="1391208"/>
                  <a:pt x="2728995" y="1440919"/>
                </a:cubicBezTo>
                <a:cubicBezTo>
                  <a:pt x="2728995" y="1490630"/>
                  <a:pt x="2769294" y="1530929"/>
                  <a:pt x="2819005" y="1530929"/>
                </a:cubicBezTo>
                <a:cubicBezTo>
                  <a:pt x="2868716" y="1530929"/>
                  <a:pt x="2909015" y="1490630"/>
                  <a:pt x="2909015" y="1440919"/>
                </a:cubicBezTo>
                <a:cubicBezTo>
                  <a:pt x="2909015" y="1391208"/>
                  <a:pt x="2868716" y="1350909"/>
                  <a:pt x="2819005" y="1350909"/>
                </a:cubicBezTo>
                <a:close/>
                <a:moveTo>
                  <a:pt x="2509707" y="1350909"/>
                </a:moveTo>
                <a:cubicBezTo>
                  <a:pt x="2459996" y="1350909"/>
                  <a:pt x="2419697" y="1391208"/>
                  <a:pt x="2419697" y="1440919"/>
                </a:cubicBezTo>
                <a:cubicBezTo>
                  <a:pt x="2419697" y="1490630"/>
                  <a:pt x="2459996" y="1530929"/>
                  <a:pt x="2509707" y="1530929"/>
                </a:cubicBezTo>
                <a:cubicBezTo>
                  <a:pt x="2559418" y="1530929"/>
                  <a:pt x="2599717" y="1490630"/>
                  <a:pt x="2599717" y="1440919"/>
                </a:cubicBezTo>
                <a:cubicBezTo>
                  <a:pt x="2599717" y="1391208"/>
                  <a:pt x="2559418" y="1350909"/>
                  <a:pt x="2509707" y="1350909"/>
                </a:cubicBezTo>
                <a:close/>
                <a:moveTo>
                  <a:pt x="195993" y="1200328"/>
                </a:moveTo>
                <a:lnTo>
                  <a:pt x="2990831" y="1200328"/>
                </a:lnTo>
                <a:cubicBezTo>
                  <a:pt x="3099075" y="1200328"/>
                  <a:pt x="3186824" y="1288077"/>
                  <a:pt x="3186824" y="1396321"/>
                </a:cubicBezTo>
                <a:lnTo>
                  <a:pt x="3186824" y="2180270"/>
                </a:lnTo>
                <a:cubicBezTo>
                  <a:pt x="3186824" y="2288514"/>
                  <a:pt x="3099075" y="2376263"/>
                  <a:pt x="2990831" y="2376263"/>
                </a:cubicBezTo>
                <a:lnTo>
                  <a:pt x="2419697" y="2376263"/>
                </a:lnTo>
                <a:lnTo>
                  <a:pt x="2419697" y="3060919"/>
                </a:lnTo>
                <a:lnTo>
                  <a:pt x="767127" y="3060919"/>
                </a:lnTo>
                <a:lnTo>
                  <a:pt x="767127" y="2376263"/>
                </a:lnTo>
                <a:lnTo>
                  <a:pt x="195993" y="2376263"/>
                </a:lnTo>
                <a:cubicBezTo>
                  <a:pt x="87749" y="2376263"/>
                  <a:pt x="0" y="2288514"/>
                  <a:pt x="0" y="2180270"/>
                </a:cubicBezTo>
                <a:lnTo>
                  <a:pt x="0" y="1396321"/>
                </a:lnTo>
                <a:cubicBezTo>
                  <a:pt x="0" y="1288077"/>
                  <a:pt x="87749" y="1200328"/>
                  <a:pt x="195993" y="1200328"/>
                </a:cubicBezTo>
                <a:close/>
                <a:moveTo>
                  <a:pt x="767127" y="0"/>
                </a:moveTo>
                <a:lnTo>
                  <a:pt x="2419697" y="0"/>
                </a:lnTo>
                <a:lnTo>
                  <a:pt x="2419697" y="190589"/>
                </a:lnTo>
                <a:lnTo>
                  <a:pt x="2565249" y="190589"/>
                </a:lnTo>
                <a:cubicBezTo>
                  <a:pt x="2649419" y="190589"/>
                  <a:pt x="2717652" y="258822"/>
                  <a:pt x="2717652" y="342992"/>
                </a:cubicBezTo>
                <a:lnTo>
                  <a:pt x="2717652" y="1104989"/>
                </a:lnTo>
                <a:lnTo>
                  <a:pt x="2284277" y="1104989"/>
                </a:lnTo>
                <a:lnTo>
                  <a:pt x="2284277" y="1104128"/>
                </a:lnTo>
                <a:lnTo>
                  <a:pt x="2284277" y="190589"/>
                </a:lnTo>
                <a:lnTo>
                  <a:pt x="2284277" y="96523"/>
                </a:lnTo>
                <a:lnTo>
                  <a:pt x="902547" y="96523"/>
                </a:lnTo>
                <a:lnTo>
                  <a:pt x="902547" y="190589"/>
                </a:lnTo>
                <a:lnTo>
                  <a:pt x="902547" y="1104128"/>
                </a:lnTo>
                <a:lnTo>
                  <a:pt x="902547" y="1104989"/>
                </a:lnTo>
                <a:lnTo>
                  <a:pt x="469172" y="1104989"/>
                </a:lnTo>
                <a:lnTo>
                  <a:pt x="469172" y="342992"/>
                </a:lnTo>
                <a:cubicBezTo>
                  <a:pt x="469172" y="258822"/>
                  <a:pt x="537405" y="190589"/>
                  <a:pt x="621575" y="190589"/>
                </a:cubicBezTo>
                <a:lnTo>
                  <a:pt x="767127" y="19058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329" name="Rounded Rectangle 5">
            <a:extLst>
              <a:ext uri="{FF2B5EF4-FFF2-40B4-BE49-F238E27FC236}">
                <a16:creationId xmlns:a16="http://schemas.microsoft.com/office/drawing/2014/main" id="{4D52B252-7345-4A32-9871-64EDA8B7E929}"/>
              </a:ext>
            </a:extLst>
          </p:cNvPr>
          <p:cNvSpPr/>
          <p:nvPr/>
        </p:nvSpPr>
        <p:spPr>
          <a:xfrm flipH="1">
            <a:off x="7233417" y="3376064"/>
            <a:ext cx="391682" cy="323114"/>
          </a:xfrm>
          <a:custGeom>
            <a:avLst/>
            <a:gdLst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3217557" h="2654282">
                <a:moveTo>
                  <a:pt x="1384251" y="661544"/>
                </a:moveTo>
                <a:cubicBezTo>
                  <a:pt x="1489083" y="661544"/>
                  <a:pt x="1574067" y="746528"/>
                  <a:pt x="1574067" y="851360"/>
                </a:cubicBezTo>
                <a:cubicBezTo>
                  <a:pt x="1574067" y="956192"/>
                  <a:pt x="1489083" y="1041176"/>
                  <a:pt x="1384251" y="1041176"/>
                </a:cubicBezTo>
                <a:cubicBezTo>
                  <a:pt x="1279419" y="1041176"/>
                  <a:pt x="1194435" y="956192"/>
                  <a:pt x="1194435" y="851360"/>
                </a:cubicBezTo>
                <a:cubicBezTo>
                  <a:pt x="1194435" y="746528"/>
                  <a:pt x="1279419" y="661544"/>
                  <a:pt x="1384251" y="661544"/>
                </a:cubicBezTo>
                <a:close/>
                <a:moveTo>
                  <a:pt x="1993421" y="661544"/>
                </a:moveTo>
                <a:cubicBezTo>
                  <a:pt x="2098253" y="661544"/>
                  <a:pt x="2183237" y="746528"/>
                  <a:pt x="2183237" y="851360"/>
                </a:cubicBezTo>
                <a:cubicBezTo>
                  <a:pt x="2183237" y="956192"/>
                  <a:pt x="2098253" y="1041176"/>
                  <a:pt x="1993421" y="1041176"/>
                </a:cubicBezTo>
                <a:cubicBezTo>
                  <a:pt x="1888589" y="1041176"/>
                  <a:pt x="1803605" y="956192"/>
                  <a:pt x="1803605" y="851360"/>
                </a:cubicBezTo>
                <a:cubicBezTo>
                  <a:pt x="1803605" y="746528"/>
                  <a:pt x="1888589" y="661544"/>
                  <a:pt x="1993421" y="661544"/>
                </a:cubicBezTo>
                <a:close/>
                <a:moveTo>
                  <a:pt x="2602591" y="661544"/>
                </a:moveTo>
                <a:cubicBezTo>
                  <a:pt x="2707423" y="661544"/>
                  <a:pt x="2792407" y="746528"/>
                  <a:pt x="2792407" y="851360"/>
                </a:cubicBezTo>
                <a:cubicBezTo>
                  <a:pt x="2792407" y="956192"/>
                  <a:pt x="2707423" y="1041176"/>
                  <a:pt x="2602591" y="1041176"/>
                </a:cubicBezTo>
                <a:cubicBezTo>
                  <a:pt x="2497759" y="1041176"/>
                  <a:pt x="2412775" y="956192"/>
                  <a:pt x="2412775" y="851360"/>
                </a:cubicBezTo>
                <a:cubicBezTo>
                  <a:pt x="2412775" y="746528"/>
                  <a:pt x="2497759" y="661544"/>
                  <a:pt x="2602591" y="661544"/>
                </a:cubicBezTo>
                <a:close/>
                <a:moveTo>
                  <a:pt x="677114" y="569491"/>
                </a:moveTo>
                <a:lnTo>
                  <a:pt x="330916" y="569491"/>
                </a:lnTo>
                <a:cubicBezTo>
                  <a:pt x="148156" y="569491"/>
                  <a:pt x="0" y="717647"/>
                  <a:pt x="0" y="900407"/>
                </a:cubicBezTo>
                <a:lnTo>
                  <a:pt x="0" y="1952009"/>
                </a:lnTo>
                <a:cubicBezTo>
                  <a:pt x="0" y="2134769"/>
                  <a:pt x="148156" y="2282925"/>
                  <a:pt x="330916" y="2282925"/>
                </a:cubicBezTo>
                <a:lnTo>
                  <a:pt x="711670" y="2282925"/>
                </a:lnTo>
                <a:cubicBezTo>
                  <a:pt x="639726" y="2394386"/>
                  <a:pt x="647101" y="2475544"/>
                  <a:pt x="275077" y="2654282"/>
                </a:cubicBezTo>
                <a:cubicBezTo>
                  <a:pt x="900998" y="2583693"/>
                  <a:pt x="998412" y="2552618"/>
                  <a:pt x="1294529" y="2282925"/>
                </a:cubicBezTo>
                <a:lnTo>
                  <a:pt x="2117356" y="2282925"/>
                </a:lnTo>
                <a:cubicBezTo>
                  <a:pt x="2251554" y="2282925"/>
                  <a:pt x="2367095" y="2203043"/>
                  <a:pt x="2418395" y="2087951"/>
                </a:cubicBezTo>
                <a:cubicBezTo>
                  <a:pt x="2205538" y="2022975"/>
                  <a:pt x="2032941" y="1932583"/>
                  <a:pt x="1830857" y="1799347"/>
                </a:cubicBezTo>
                <a:lnTo>
                  <a:pt x="1008030" y="1799347"/>
                </a:lnTo>
                <a:cubicBezTo>
                  <a:pt x="825270" y="1799347"/>
                  <a:pt x="677114" y="1651191"/>
                  <a:pt x="677114" y="1468431"/>
                </a:cubicBezTo>
                <a:lnTo>
                  <a:pt x="677114" y="569491"/>
                </a:lnTo>
                <a:close/>
                <a:moveTo>
                  <a:pt x="2886641" y="0"/>
                </a:moveTo>
                <a:lnTo>
                  <a:pt x="1100201" y="0"/>
                </a:lnTo>
                <a:cubicBezTo>
                  <a:pt x="917441" y="0"/>
                  <a:pt x="769285" y="148156"/>
                  <a:pt x="769285" y="330916"/>
                </a:cubicBezTo>
                <a:lnTo>
                  <a:pt x="769285" y="1382518"/>
                </a:lnTo>
                <a:cubicBezTo>
                  <a:pt x="769285" y="1565278"/>
                  <a:pt x="917441" y="1713434"/>
                  <a:pt x="1100201" y="1713434"/>
                </a:cubicBezTo>
                <a:lnTo>
                  <a:pt x="1923028" y="1713434"/>
                </a:lnTo>
                <a:cubicBezTo>
                  <a:pt x="2301032" y="1962656"/>
                  <a:pt x="2453037" y="2007378"/>
                  <a:pt x="3078958" y="2077967"/>
                </a:cubicBezTo>
                <a:cubicBezTo>
                  <a:pt x="2713759" y="1878758"/>
                  <a:pt x="2673367" y="1899957"/>
                  <a:pt x="2505887" y="1713434"/>
                </a:cubicBezTo>
                <a:lnTo>
                  <a:pt x="2886641" y="1713434"/>
                </a:lnTo>
                <a:cubicBezTo>
                  <a:pt x="3069401" y="1713434"/>
                  <a:pt x="3217557" y="1565278"/>
                  <a:pt x="3217557" y="1382518"/>
                </a:cubicBezTo>
                <a:lnTo>
                  <a:pt x="3217557" y="330916"/>
                </a:lnTo>
                <a:cubicBezTo>
                  <a:pt x="3217557" y="148156"/>
                  <a:pt x="3069401" y="0"/>
                  <a:pt x="288664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330" name="Freeform 18">
            <a:extLst>
              <a:ext uri="{FF2B5EF4-FFF2-40B4-BE49-F238E27FC236}">
                <a16:creationId xmlns:a16="http://schemas.microsoft.com/office/drawing/2014/main" id="{3EDF0736-2514-4642-96F6-7313A5C04F32}"/>
              </a:ext>
            </a:extLst>
          </p:cNvPr>
          <p:cNvSpPr/>
          <p:nvPr/>
        </p:nvSpPr>
        <p:spPr>
          <a:xfrm>
            <a:off x="1787852" y="4818851"/>
            <a:ext cx="477059" cy="385022"/>
          </a:xfrm>
          <a:custGeom>
            <a:avLst/>
            <a:gdLst/>
            <a:ahLst/>
            <a:cxnLst/>
            <a:rect l="l" t="t" r="r" b="b"/>
            <a:pathLst>
              <a:path w="3307788" h="2669631">
                <a:moveTo>
                  <a:pt x="2793832" y="1478391"/>
                </a:moveTo>
                <a:cubicBezTo>
                  <a:pt x="2772990" y="1635402"/>
                  <a:pt x="2717678" y="1784517"/>
                  <a:pt x="2633007" y="1915952"/>
                </a:cubicBezTo>
                <a:cubicBezTo>
                  <a:pt x="2695386" y="1951862"/>
                  <a:pt x="2772768" y="1955673"/>
                  <a:pt x="2841607" y="1924185"/>
                </a:cubicBezTo>
                <a:cubicBezTo>
                  <a:pt x="2943442" y="1877605"/>
                  <a:pt x="2999062" y="1766364"/>
                  <a:pt x="2975226" y="1656948"/>
                </a:cubicBezTo>
                <a:cubicBezTo>
                  <a:pt x="2955176" y="1564911"/>
                  <a:pt x="2883463" y="1495086"/>
                  <a:pt x="2793832" y="1478391"/>
                </a:cubicBezTo>
                <a:close/>
                <a:moveTo>
                  <a:pt x="2807611" y="1247700"/>
                </a:moveTo>
                <a:lnTo>
                  <a:pt x="2807472" y="1256060"/>
                </a:lnTo>
                <a:cubicBezTo>
                  <a:pt x="2994195" y="1281771"/>
                  <a:pt x="3148201" y="1421768"/>
                  <a:pt x="3189276" y="1610317"/>
                </a:cubicBezTo>
                <a:cubicBezTo>
                  <a:pt x="3235041" y="1820393"/>
                  <a:pt x="3128252" y="2033972"/>
                  <a:pt x="2932732" y="2123406"/>
                </a:cubicBezTo>
                <a:cubicBezTo>
                  <a:pt x="2789297" y="2189015"/>
                  <a:pt x="2626543" y="2174805"/>
                  <a:pt x="2499470" y="2094044"/>
                </a:cubicBezTo>
                <a:cubicBezTo>
                  <a:pt x="2427194" y="2172627"/>
                  <a:pt x="2343030" y="2241391"/>
                  <a:pt x="2248861" y="2297980"/>
                </a:cubicBezTo>
                <a:cubicBezTo>
                  <a:pt x="2178351" y="2340352"/>
                  <a:pt x="2104446" y="2374567"/>
                  <a:pt x="2027600" y="2398134"/>
                </a:cubicBezTo>
                <a:lnTo>
                  <a:pt x="3307788" y="2397615"/>
                </a:lnTo>
                <a:cubicBezTo>
                  <a:pt x="3265361" y="2549905"/>
                  <a:pt x="2537441" y="2669620"/>
                  <a:pt x="1653814" y="2669631"/>
                </a:cubicBezTo>
                <a:cubicBezTo>
                  <a:pt x="773102" y="2669642"/>
                  <a:pt x="46417" y="2550707"/>
                  <a:pt x="0" y="2398955"/>
                </a:cubicBezTo>
                <a:lnTo>
                  <a:pt x="1280678" y="2398436"/>
                </a:lnTo>
                <a:cubicBezTo>
                  <a:pt x="1203764" y="2374915"/>
                  <a:pt x="1129786" y="2340732"/>
                  <a:pt x="1059201" y="2298380"/>
                </a:cubicBezTo>
                <a:cubicBezTo>
                  <a:pt x="693039" y="2078675"/>
                  <a:pt x="477900" y="1674935"/>
                  <a:pt x="499745" y="1248476"/>
                </a:cubicBezTo>
                <a:close/>
                <a:moveTo>
                  <a:pt x="1331611" y="201752"/>
                </a:moveTo>
                <a:cubicBezTo>
                  <a:pt x="1206335" y="290902"/>
                  <a:pt x="1124761" y="308382"/>
                  <a:pt x="1132336" y="435988"/>
                </a:cubicBezTo>
                <a:cubicBezTo>
                  <a:pt x="1160888" y="640507"/>
                  <a:pt x="1527973" y="617783"/>
                  <a:pt x="1498839" y="840365"/>
                </a:cubicBezTo>
                <a:cubicBezTo>
                  <a:pt x="1455138" y="960979"/>
                  <a:pt x="1395705" y="987199"/>
                  <a:pt x="1213910" y="1052459"/>
                </a:cubicBezTo>
                <a:cubicBezTo>
                  <a:pt x="1331028" y="972050"/>
                  <a:pt x="1364241" y="921357"/>
                  <a:pt x="1360745" y="809484"/>
                </a:cubicBezTo>
                <a:cubicBezTo>
                  <a:pt x="1360746" y="646916"/>
                  <a:pt x="1111360" y="626523"/>
                  <a:pt x="1020462" y="495421"/>
                </a:cubicBezTo>
                <a:cubicBezTo>
                  <a:pt x="941218" y="374224"/>
                  <a:pt x="1061250" y="280996"/>
                  <a:pt x="1331611" y="201752"/>
                </a:cubicBezTo>
                <a:close/>
                <a:moveTo>
                  <a:pt x="2164365" y="80223"/>
                </a:moveTo>
                <a:cubicBezTo>
                  <a:pt x="2021192" y="182108"/>
                  <a:pt x="1927964" y="202086"/>
                  <a:pt x="1936621" y="347922"/>
                </a:cubicBezTo>
                <a:cubicBezTo>
                  <a:pt x="1969252" y="581657"/>
                  <a:pt x="2388778" y="555687"/>
                  <a:pt x="2355482" y="810066"/>
                </a:cubicBezTo>
                <a:cubicBezTo>
                  <a:pt x="2305538" y="947910"/>
                  <a:pt x="2237615" y="977876"/>
                  <a:pt x="2029849" y="1052459"/>
                </a:cubicBezTo>
                <a:cubicBezTo>
                  <a:pt x="2163698" y="960563"/>
                  <a:pt x="2201656" y="902628"/>
                  <a:pt x="2197660" y="774773"/>
                </a:cubicBezTo>
                <a:cubicBezTo>
                  <a:pt x="2197661" y="588982"/>
                  <a:pt x="1912649" y="565676"/>
                  <a:pt x="1808765" y="415844"/>
                </a:cubicBezTo>
                <a:cubicBezTo>
                  <a:pt x="1718201" y="277334"/>
                  <a:pt x="1855380" y="170787"/>
                  <a:pt x="2164365" y="80223"/>
                </a:cubicBezTo>
                <a:close/>
                <a:moveTo>
                  <a:pt x="1754169" y="0"/>
                </a:moveTo>
                <a:cubicBezTo>
                  <a:pt x="1583512" y="121444"/>
                  <a:pt x="1472387" y="145257"/>
                  <a:pt x="1482706" y="319088"/>
                </a:cubicBezTo>
                <a:cubicBezTo>
                  <a:pt x="1521601" y="597693"/>
                  <a:pt x="2021663" y="566738"/>
                  <a:pt x="1981975" y="869950"/>
                </a:cubicBezTo>
                <a:cubicBezTo>
                  <a:pt x="1922443" y="1034256"/>
                  <a:pt x="1841481" y="1069974"/>
                  <a:pt x="1593831" y="1158875"/>
                </a:cubicBezTo>
                <a:cubicBezTo>
                  <a:pt x="1753374" y="1049338"/>
                  <a:pt x="1798619" y="980281"/>
                  <a:pt x="1793856" y="827882"/>
                </a:cubicBezTo>
                <a:cubicBezTo>
                  <a:pt x="1793857" y="606424"/>
                  <a:pt x="1454132" y="578644"/>
                  <a:pt x="1330306" y="400050"/>
                </a:cubicBezTo>
                <a:cubicBezTo>
                  <a:pt x="1222356" y="234950"/>
                  <a:pt x="1385869" y="107950"/>
                  <a:pt x="1754169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331" name="Rectangle 36">
            <a:extLst>
              <a:ext uri="{FF2B5EF4-FFF2-40B4-BE49-F238E27FC236}">
                <a16:creationId xmlns:a16="http://schemas.microsoft.com/office/drawing/2014/main" id="{382248E0-C011-4A24-A9E1-5EE19D5D5B5C}"/>
              </a:ext>
            </a:extLst>
          </p:cNvPr>
          <p:cNvSpPr/>
          <p:nvPr/>
        </p:nvSpPr>
        <p:spPr>
          <a:xfrm>
            <a:off x="9970816" y="2634080"/>
            <a:ext cx="389370" cy="325482"/>
          </a:xfrm>
          <a:custGeom>
            <a:avLst/>
            <a:gdLst/>
            <a:ahLst/>
            <a:cxnLst/>
            <a:rect l="l" t="t" r="r" b="b"/>
            <a:pathLst>
              <a:path w="3186824" h="2663936">
                <a:moveTo>
                  <a:pt x="2624444" y="2376100"/>
                </a:moveTo>
                <a:lnTo>
                  <a:pt x="2624444" y="2520100"/>
                </a:lnTo>
                <a:lnTo>
                  <a:pt x="2952463" y="2520100"/>
                </a:lnTo>
                <a:lnTo>
                  <a:pt x="2952463" y="2376100"/>
                </a:lnTo>
                <a:close/>
                <a:moveTo>
                  <a:pt x="210911" y="2376100"/>
                </a:moveTo>
                <a:lnTo>
                  <a:pt x="210911" y="2520100"/>
                </a:lnTo>
                <a:lnTo>
                  <a:pt x="538930" y="2520100"/>
                </a:lnTo>
                <a:lnTo>
                  <a:pt x="538930" y="2376100"/>
                </a:lnTo>
                <a:close/>
                <a:moveTo>
                  <a:pt x="2624444" y="2095269"/>
                </a:moveTo>
                <a:lnTo>
                  <a:pt x="2624444" y="2239269"/>
                </a:lnTo>
                <a:lnTo>
                  <a:pt x="2952463" y="2239269"/>
                </a:lnTo>
                <a:lnTo>
                  <a:pt x="2952463" y="2095269"/>
                </a:lnTo>
                <a:close/>
                <a:moveTo>
                  <a:pt x="210911" y="2095269"/>
                </a:moveTo>
                <a:lnTo>
                  <a:pt x="210911" y="2239269"/>
                </a:lnTo>
                <a:lnTo>
                  <a:pt x="538930" y="2239269"/>
                </a:lnTo>
                <a:lnTo>
                  <a:pt x="538930" y="2095269"/>
                </a:lnTo>
                <a:close/>
                <a:moveTo>
                  <a:pt x="2624444" y="1814436"/>
                </a:moveTo>
                <a:lnTo>
                  <a:pt x="2624444" y="1958436"/>
                </a:lnTo>
                <a:lnTo>
                  <a:pt x="2952463" y="1958436"/>
                </a:lnTo>
                <a:lnTo>
                  <a:pt x="2952463" y="1814436"/>
                </a:lnTo>
                <a:close/>
                <a:moveTo>
                  <a:pt x="210911" y="1814436"/>
                </a:moveTo>
                <a:lnTo>
                  <a:pt x="210911" y="1958436"/>
                </a:lnTo>
                <a:lnTo>
                  <a:pt x="538930" y="1958436"/>
                </a:lnTo>
                <a:lnTo>
                  <a:pt x="538930" y="1814436"/>
                </a:lnTo>
                <a:close/>
                <a:moveTo>
                  <a:pt x="2624444" y="1533603"/>
                </a:moveTo>
                <a:lnTo>
                  <a:pt x="2624444" y="1677603"/>
                </a:lnTo>
                <a:lnTo>
                  <a:pt x="2952463" y="1677603"/>
                </a:lnTo>
                <a:lnTo>
                  <a:pt x="2952463" y="1533603"/>
                </a:lnTo>
                <a:close/>
                <a:moveTo>
                  <a:pt x="210911" y="1533603"/>
                </a:moveTo>
                <a:lnTo>
                  <a:pt x="210911" y="1677603"/>
                </a:lnTo>
                <a:lnTo>
                  <a:pt x="538930" y="1677603"/>
                </a:lnTo>
                <a:lnTo>
                  <a:pt x="538930" y="1533603"/>
                </a:lnTo>
                <a:close/>
                <a:moveTo>
                  <a:pt x="2624444" y="1252770"/>
                </a:moveTo>
                <a:lnTo>
                  <a:pt x="2624444" y="1396770"/>
                </a:lnTo>
                <a:lnTo>
                  <a:pt x="2952463" y="1396770"/>
                </a:lnTo>
                <a:lnTo>
                  <a:pt x="2952463" y="1252770"/>
                </a:lnTo>
                <a:close/>
                <a:moveTo>
                  <a:pt x="210911" y="1252770"/>
                </a:moveTo>
                <a:lnTo>
                  <a:pt x="210911" y="1396770"/>
                </a:lnTo>
                <a:lnTo>
                  <a:pt x="538930" y="1396770"/>
                </a:lnTo>
                <a:lnTo>
                  <a:pt x="538930" y="1252770"/>
                </a:lnTo>
                <a:close/>
                <a:moveTo>
                  <a:pt x="2624444" y="971937"/>
                </a:moveTo>
                <a:lnTo>
                  <a:pt x="2624444" y="1115937"/>
                </a:lnTo>
                <a:lnTo>
                  <a:pt x="2952463" y="1115937"/>
                </a:lnTo>
                <a:lnTo>
                  <a:pt x="2952463" y="971937"/>
                </a:lnTo>
                <a:close/>
                <a:moveTo>
                  <a:pt x="210911" y="971937"/>
                </a:moveTo>
                <a:lnTo>
                  <a:pt x="210911" y="1115937"/>
                </a:lnTo>
                <a:lnTo>
                  <a:pt x="538930" y="1115937"/>
                </a:lnTo>
                <a:lnTo>
                  <a:pt x="538930" y="971937"/>
                </a:lnTo>
                <a:close/>
                <a:moveTo>
                  <a:pt x="2624444" y="691104"/>
                </a:moveTo>
                <a:lnTo>
                  <a:pt x="2624444" y="835104"/>
                </a:lnTo>
                <a:lnTo>
                  <a:pt x="2952463" y="835104"/>
                </a:lnTo>
                <a:lnTo>
                  <a:pt x="2952463" y="691104"/>
                </a:lnTo>
                <a:close/>
                <a:moveTo>
                  <a:pt x="210911" y="691104"/>
                </a:moveTo>
                <a:lnTo>
                  <a:pt x="210911" y="835104"/>
                </a:lnTo>
                <a:lnTo>
                  <a:pt x="538930" y="835104"/>
                </a:lnTo>
                <a:lnTo>
                  <a:pt x="538930" y="691104"/>
                </a:lnTo>
                <a:close/>
                <a:moveTo>
                  <a:pt x="988006" y="552354"/>
                </a:moveTo>
                <a:lnTo>
                  <a:pt x="988006" y="2111583"/>
                </a:lnTo>
                <a:lnTo>
                  <a:pt x="2332169" y="1331969"/>
                </a:lnTo>
                <a:close/>
                <a:moveTo>
                  <a:pt x="2624444" y="410271"/>
                </a:moveTo>
                <a:lnTo>
                  <a:pt x="2624444" y="554271"/>
                </a:lnTo>
                <a:lnTo>
                  <a:pt x="2952463" y="554271"/>
                </a:lnTo>
                <a:lnTo>
                  <a:pt x="2952463" y="410271"/>
                </a:lnTo>
                <a:close/>
                <a:moveTo>
                  <a:pt x="210911" y="410271"/>
                </a:moveTo>
                <a:lnTo>
                  <a:pt x="210911" y="554271"/>
                </a:lnTo>
                <a:lnTo>
                  <a:pt x="538930" y="554271"/>
                </a:lnTo>
                <a:lnTo>
                  <a:pt x="538930" y="410271"/>
                </a:lnTo>
                <a:close/>
                <a:moveTo>
                  <a:pt x="2624444" y="129438"/>
                </a:moveTo>
                <a:lnTo>
                  <a:pt x="2624444" y="273438"/>
                </a:lnTo>
                <a:lnTo>
                  <a:pt x="2952463" y="273438"/>
                </a:lnTo>
                <a:lnTo>
                  <a:pt x="2952463" y="129438"/>
                </a:lnTo>
                <a:close/>
                <a:moveTo>
                  <a:pt x="210911" y="129438"/>
                </a:moveTo>
                <a:lnTo>
                  <a:pt x="210911" y="273438"/>
                </a:lnTo>
                <a:lnTo>
                  <a:pt x="538930" y="273438"/>
                </a:lnTo>
                <a:lnTo>
                  <a:pt x="538930" y="129438"/>
                </a:lnTo>
                <a:close/>
                <a:moveTo>
                  <a:pt x="0" y="0"/>
                </a:moveTo>
                <a:lnTo>
                  <a:pt x="3186824" y="0"/>
                </a:lnTo>
                <a:lnTo>
                  <a:pt x="3186824" y="2663936"/>
                </a:lnTo>
                <a:lnTo>
                  <a:pt x="0" y="266393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11234</TotalTime>
  <Words>144</Words>
  <Application>Microsoft Office PowerPoint</Application>
  <PresentationFormat>와이드스크린</PresentationFormat>
  <Paragraphs>15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5" baseType="lpstr">
      <vt:lpstr>Arial Unicode MS</vt:lpstr>
      <vt:lpstr>Arial</vt:lpstr>
      <vt:lpstr>Calibri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WIN7</cp:lastModifiedBy>
  <cp:revision>19</cp:revision>
  <dcterms:created xsi:type="dcterms:W3CDTF">2018-02-18T19:39:47Z</dcterms:created>
  <dcterms:modified xsi:type="dcterms:W3CDTF">2018-05-08T02:35:09Z</dcterms:modified>
</cp:coreProperties>
</file>