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00" name="그룹 299">
            <a:extLst>
              <a:ext uri="{FF2B5EF4-FFF2-40B4-BE49-F238E27FC236}">
                <a16:creationId xmlns:a16="http://schemas.microsoft.com/office/drawing/2014/main" id="{E7C4FEF4-D2D9-4991-B993-2FF0FFE14306}"/>
              </a:ext>
            </a:extLst>
          </p:cNvPr>
          <p:cNvGrpSpPr/>
          <p:nvPr/>
        </p:nvGrpSpPr>
        <p:grpSpPr>
          <a:xfrm>
            <a:off x="2422381" y="2796821"/>
            <a:ext cx="7342827" cy="2258086"/>
            <a:chOff x="2422381" y="2753276"/>
            <a:chExt cx="7342827" cy="2258086"/>
          </a:xfrm>
        </p:grpSpPr>
        <p:cxnSp>
          <p:nvCxnSpPr>
            <p:cNvPr id="301" name="Straight Connector 26">
              <a:extLst>
                <a:ext uri="{FF2B5EF4-FFF2-40B4-BE49-F238E27FC236}">
                  <a16:creationId xmlns:a16="http://schemas.microsoft.com/office/drawing/2014/main" id="{B0FE6CF9-E766-4800-914F-5225CB78EFB6}"/>
                </a:ext>
              </a:extLst>
            </p:cNvPr>
            <p:cNvCxnSpPr>
              <a:cxnSpLocks/>
            </p:cNvCxnSpPr>
            <p:nvPr/>
          </p:nvCxnSpPr>
          <p:spPr>
            <a:xfrm>
              <a:off x="6060403" y="3494076"/>
              <a:ext cx="2743414" cy="228"/>
            </a:xfrm>
            <a:prstGeom prst="line">
              <a:avLst/>
            </a:prstGeom>
            <a:ln w="666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24">
              <a:extLst>
                <a:ext uri="{FF2B5EF4-FFF2-40B4-BE49-F238E27FC236}">
                  <a16:creationId xmlns:a16="http://schemas.microsoft.com/office/drawing/2014/main" id="{25636389-4576-40A2-B23D-4EB02581469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337226" y="4251990"/>
              <a:ext cx="2758775" cy="1"/>
            </a:xfrm>
            <a:prstGeom prst="line">
              <a:avLst/>
            </a:prstGeom>
            <a:ln w="666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Straight Connector 19">
              <a:extLst>
                <a:ext uri="{FF2B5EF4-FFF2-40B4-BE49-F238E27FC236}">
                  <a16:creationId xmlns:a16="http://schemas.microsoft.com/office/drawing/2014/main" id="{4E0D2B24-81F6-4FD3-802F-08E501345C2E}"/>
                </a:ext>
              </a:extLst>
            </p:cNvPr>
            <p:cNvCxnSpPr>
              <a:cxnSpLocks/>
              <a:endCxn id="308" idx="6"/>
            </p:cNvCxnSpPr>
            <p:nvPr/>
          </p:nvCxnSpPr>
          <p:spPr>
            <a:xfrm flipH="1">
              <a:off x="2422381" y="5011362"/>
              <a:ext cx="988539" cy="0"/>
            </a:xfrm>
            <a:prstGeom prst="line">
              <a:avLst/>
            </a:prstGeom>
            <a:ln w="666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Straight Connector 22">
              <a:extLst>
                <a:ext uri="{FF2B5EF4-FFF2-40B4-BE49-F238E27FC236}">
                  <a16:creationId xmlns:a16="http://schemas.microsoft.com/office/drawing/2014/main" id="{B06393D5-8977-41BC-A101-B7938061B57E}"/>
                </a:ext>
              </a:extLst>
            </p:cNvPr>
            <p:cNvCxnSpPr>
              <a:cxnSpLocks/>
              <a:stCxn id="311" idx="2"/>
            </p:cNvCxnSpPr>
            <p:nvPr/>
          </p:nvCxnSpPr>
          <p:spPr>
            <a:xfrm flipH="1">
              <a:off x="8770231" y="2796821"/>
              <a:ext cx="994977" cy="0"/>
            </a:xfrm>
            <a:prstGeom prst="line">
              <a:avLst/>
            </a:prstGeom>
            <a:ln w="666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Straight Connector 23">
              <a:extLst>
                <a:ext uri="{FF2B5EF4-FFF2-40B4-BE49-F238E27FC236}">
                  <a16:creationId xmlns:a16="http://schemas.microsoft.com/office/drawing/2014/main" id="{FEAD815C-ECB3-4082-8C04-2F1A70E33E66}"/>
                </a:ext>
              </a:extLst>
            </p:cNvPr>
            <p:cNvCxnSpPr>
              <a:cxnSpLocks/>
            </p:cNvCxnSpPr>
            <p:nvPr/>
          </p:nvCxnSpPr>
          <p:spPr>
            <a:xfrm>
              <a:off x="3370599" y="4224928"/>
              <a:ext cx="10792" cy="751152"/>
            </a:xfrm>
            <a:prstGeom prst="line">
              <a:avLst/>
            </a:prstGeom>
            <a:ln w="666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Straight Connector 25">
              <a:extLst>
                <a:ext uri="{FF2B5EF4-FFF2-40B4-BE49-F238E27FC236}">
                  <a16:creationId xmlns:a16="http://schemas.microsoft.com/office/drawing/2014/main" id="{50106C15-2CA6-4D75-8795-183FA50E647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90438" y="3461161"/>
              <a:ext cx="974" cy="827175"/>
            </a:xfrm>
            <a:prstGeom prst="line">
              <a:avLst/>
            </a:prstGeom>
            <a:ln w="666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27">
              <a:extLst>
                <a:ext uri="{FF2B5EF4-FFF2-40B4-BE49-F238E27FC236}">
                  <a16:creationId xmlns:a16="http://schemas.microsoft.com/office/drawing/2014/main" id="{31649DF3-D2D4-49E7-835B-29A194D3DB08}"/>
                </a:ext>
              </a:extLst>
            </p:cNvPr>
            <p:cNvCxnSpPr>
              <a:cxnSpLocks/>
            </p:cNvCxnSpPr>
            <p:nvPr/>
          </p:nvCxnSpPr>
          <p:spPr>
            <a:xfrm>
              <a:off x="8803817" y="2753276"/>
              <a:ext cx="0" cy="774172"/>
            </a:xfrm>
            <a:prstGeom prst="line">
              <a:avLst/>
            </a:prstGeom>
            <a:ln w="666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8" name="Oval 44">
            <a:extLst>
              <a:ext uri="{FF2B5EF4-FFF2-40B4-BE49-F238E27FC236}">
                <a16:creationId xmlns:a16="http://schemas.microsoft.com/office/drawing/2014/main" id="{EB792799-4D4F-4D5F-BA25-B7411E234D2B}"/>
              </a:ext>
            </a:extLst>
          </p:cNvPr>
          <p:cNvSpPr/>
          <p:nvPr/>
        </p:nvSpPr>
        <p:spPr>
          <a:xfrm>
            <a:off x="1630381" y="4615362"/>
            <a:ext cx="792000" cy="792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9" name="Oval 45">
            <a:extLst>
              <a:ext uri="{FF2B5EF4-FFF2-40B4-BE49-F238E27FC236}">
                <a16:creationId xmlns:a16="http://schemas.microsoft.com/office/drawing/2014/main" id="{1640EADD-BE7B-455B-B178-290AA41B9738}"/>
              </a:ext>
            </a:extLst>
          </p:cNvPr>
          <p:cNvSpPr/>
          <p:nvPr/>
        </p:nvSpPr>
        <p:spPr>
          <a:xfrm>
            <a:off x="4340402" y="3877181"/>
            <a:ext cx="792000" cy="792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0" name="Oval 46">
            <a:extLst>
              <a:ext uri="{FF2B5EF4-FFF2-40B4-BE49-F238E27FC236}">
                <a16:creationId xmlns:a16="http://schemas.microsoft.com/office/drawing/2014/main" id="{8DA4F34B-1EAF-4EF9-A03C-BBDBD8D6208C}"/>
              </a:ext>
            </a:extLst>
          </p:cNvPr>
          <p:cNvSpPr/>
          <p:nvPr/>
        </p:nvSpPr>
        <p:spPr>
          <a:xfrm>
            <a:off x="7052806" y="3139001"/>
            <a:ext cx="792000" cy="792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1" name="Oval 47">
            <a:extLst>
              <a:ext uri="{FF2B5EF4-FFF2-40B4-BE49-F238E27FC236}">
                <a16:creationId xmlns:a16="http://schemas.microsoft.com/office/drawing/2014/main" id="{7626D0AE-ABF2-468E-AF64-71A2930D87B1}"/>
              </a:ext>
            </a:extLst>
          </p:cNvPr>
          <p:cNvSpPr/>
          <p:nvPr/>
        </p:nvSpPr>
        <p:spPr>
          <a:xfrm>
            <a:off x="9765208" y="2400821"/>
            <a:ext cx="792000" cy="792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12" name="Group 28">
            <a:extLst>
              <a:ext uri="{FF2B5EF4-FFF2-40B4-BE49-F238E27FC236}">
                <a16:creationId xmlns:a16="http://schemas.microsoft.com/office/drawing/2014/main" id="{881A5B55-09FA-48E6-8E5C-07CFE5073F96}"/>
              </a:ext>
            </a:extLst>
          </p:cNvPr>
          <p:cNvGrpSpPr/>
          <p:nvPr/>
        </p:nvGrpSpPr>
        <p:grpSpPr>
          <a:xfrm>
            <a:off x="886077" y="2614580"/>
            <a:ext cx="2280608" cy="1477329"/>
            <a:chOff x="6210996" y="1433695"/>
            <a:chExt cx="1712589" cy="1051006"/>
          </a:xfrm>
        </p:grpSpPr>
        <p:sp>
          <p:nvSpPr>
            <p:cNvPr id="313" name="TextBox 312">
              <a:extLst>
                <a:ext uri="{FF2B5EF4-FFF2-40B4-BE49-F238E27FC236}">
                  <a16:creationId xmlns:a16="http://schemas.microsoft.com/office/drawing/2014/main" id="{AF920023-6C7D-47AC-85FA-4EC7F4563E03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4" name="TextBox 313">
              <a:extLst>
                <a:ext uri="{FF2B5EF4-FFF2-40B4-BE49-F238E27FC236}">
                  <a16:creationId xmlns:a16="http://schemas.microsoft.com/office/drawing/2014/main" id="{B470C31E-7A7A-4586-A4DE-F01490738108}"/>
                </a:ext>
              </a:extLst>
            </p:cNvPr>
            <p:cNvSpPr txBox="1"/>
            <p:nvPr/>
          </p:nvSpPr>
          <p:spPr>
            <a:xfrm>
              <a:off x="6210996" y="1630759"/>
              <a:ext cx="1712586" cy="853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5" name="Group 31">
            <a:extLst>
              <a:ext uri="{FF2B5EF4-FFF2-40B4-BE49-F238E27FC236}">
                <a16:creationId xmlns:a16="http://schemas.microsoft.com/office/drawing/2014/main" id="{C4896617-809D-4989-A5B0-7A1ABE571D04}"/>
              </a:ext>
            </a:extLst>
          </p:cNvPr>
          <p:cNvGrpSpPr/>
          <p:nvPr/>
        </p:nvGrpSpPr>
        <p:grpSpPr>
          <a:xfrm>
            <a:off x="3597686" y="1888371"/>
            <a:ext cx="2280608" cy="1477329"/>
            <a:chOff x="6210996" y="1433695"/>
            <a:chExt cx="1712589" cy="1051006"/>
          </a:xfrm>
        </p:grpSpPr>
        <p:sp>
          <p:nvSpPr>
            <p:cNvPr id="316" name="TextBox 315">
              <a:extLst>
                <a:ext uri="{FF2B5EF4-FFF2-40B4-BE49-F238E27FC236}">
                  <a16:creationId xmlns:a16="http://schemas.microsoft.com/office/drawing/2014/main" id="{CE6522FC-F2BC-456C-8121-CCCCA2EFF91E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7" name="TextBox 316">
              <a:extLst>
                <a:ext uri="{FF2B5EF4-FFF2-40B4-BE49-F238E27FC236}">
                  <a16:creationId xmlns:a16="http://schemas.microsoft.com/office/drawing/2014/main" id="{53C072E0-B801-49BC-985C-0B7FA9184740}"/>
                </a:ext>
              </a:extLst>
            </p:cNvPr>
            <p:cNvSpPr txBox="1"/>
            <p:nvPr/>
          </p:nvSpPr>
          <p:spPr>
            <a:xfrm>
              <a:off x="6210996" y="1630759"/>
              <a:ext cx="1712586" cy="853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8" name="Group 34">
            <a:extLst>
              <a:ext uri="{FF2B5EF4-FFF2-40B4-BE49-F238E27FC236}">
                <a16:creationId xmlns:a16="http://schemas.microsoft.com/office/drawing/2014/main" id="{18BB97EA-26FC-4199-868B-19F6237BA3A7}"/>
              </a:ext>
            </a:extLst>
          </p:cNvPr>
          <p:cNvGrpSpPr/>
          <p:nvPr/>
        </p:nvGrpSpPr>
        <p:grpSpPr>
          <a:xfrm>
            <a:off x="6309295" y="4613854"/>
            <a:ext cx="2280608" cy="1477329"/>
            <a:chOff x="6210996" y="1433695"/>
            <a:chExt cx="1712589" cy="1051006"/>
          </a:xfrm>
        </p:grpSpPr>
        <p:sp>
          <p:nvSpPr>
            <p:cNvPr id="319" name="TextBox 318">
              <a:extLst>
                <a:ext uri="{FF2B5EF4-FFF2-40B4-BE49-F238E27FC236}">
                  <a16:creationId xmlns:a16="http://schemas.microsoft.com/office/drawing/2014/main" id="{65F6AFD8-26BF-4727-B22D-37CD64E8762B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FA4DAEAA-1EC3-4BB1-857C-7538530FBF77}"/>
                </a:ext>
              </a:extLst>
            </p:cNvPr>
            <p:cNvSpPr txBox="1"/>
            <p:nvPr/>
          </p:nvSpPr>
          <p:spPr>
            <a:xfrm>
              <a:off x="6210996" y="1630759"/>
              <a:ext cx="1712586" cy="853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1" name="Group 37">
            <a:extLst>
              <a:ext uri="{FF2B5EF4-FFF2-40B4-BE49-F238E27FC236}">
                <a16:creationId xmlns:a16="http://schemas.microsoft.com/office/drawing/2014/main" id="{15E2490E-CBA7-480C-8589-C8BB6B1D09B1}"/>
              </a:ext>
            </a:extLst>
          </p:cNvPr>
          <p:cNvGrpSpPr/>
          <p:nvPr/>
        </p:nvGrpSpPr>
        <p:grpSpPr>
          <a:xfrm>
            <a:off x="9020904" y="3788254"/>
            <a:ext cx="2280608" cy="1477329"/>
            <a:chOff x="6210996" y="1433695"/>
            <a:chExt cx="1712589" cy="1051006"/>
          </a:xfrm>
        </p:grpSpPr>
        <p:sp>
          <p:nvSpPr>
            <p:cNvPr id="322" name="TextBox 321">
              <a:extLst>
                <a:ext uri="{FF2B5EF4-FFF2-40B4-BE49-F238E27FC236}">
                  <a16:creationId xmlns:a16="http://schemas.microsoft.com/office/drawing/2014/main" id="{23EAAE1D-F1CF-4762-8039-B3F05B48802A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3" name="TextBox 322">
              <a:extLst>
                <a:ext uri="{FF2B5EF4-FFF2-40B4-BE49-F238E27FC236}">
                  <a16:creationId xmlns:a16="http://schemas.microsoft.com/office/drawing/2014/main" id="{50F98C6F-7F44-4D6D-A861-D7963D66F51A}"/>
                </a:ext>
              </a:extLst>
            </p:cNvPr>
            <p:cNvSpPr txBox="1"/>
            <p:nvPr/>
          </p:nvSpPr>
          <p:spPr>
            <a:xfrm>
              <a:off x="6210996" y="1630759"/>
              <a:ext cx="1712586" cy="853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24" name="TextBox 323">
            <a:extLst>
              <a:ext uri="{FF2B5EF4-FFF2-40B4-BE49-F238E27FC236}">
                <a16:creationId xmlns:a16="http://schemas.microsoft.com/office/drawing/2014/main" id="{5756A1AA-FFE0-4539-9353-1CEE53542CF1}"/>
              </a:ext>
            </a:extLst>
          </p:cNvPr>
          <p:cNvSpPr txBox="1"/>
          <p:nvPr/>
        </p:nvSpPr>
        <p:spPr>
          <a:xfrm>
            <a:off x="4169190" y="4727238"/>
            <a:ext cx="113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ln w="12700">
                  <a:solidFill>
                    <a:schemeClr val="bg1"/>
                  </a:solidFill>
                </a:ln>
                <a:solidFill>
                  <a:schemeClr val="accent2"/>
                </a:solidFill>
                <a:cs typeface="Calibri" pitchFamily="34" charset="0"/>
              </a:rPr>
              <a:t>43%</a:t>
            </a:r>
            <a:endParaRPr lang="ko-KR" altLang="en-US" sz="3200" b="1" dirty="0">
              <a:ln w="12700">
                <a:solidFill>
                  <a:schemeClr val="bg1"/>
                </a:solidFill>
              </a:ln>
              <a:solidFill>
                <a:schemeClr val="accent2"/>
              </a:solidFill>
              <a:cs typeface="Calibri" pitchFamily="34" charset="0"/>
            </a:endParaRPr>
          </a:p>
        </p:txBody>
      </p:sp>
      <p:sp>
        <p:nvSpPr>
          <p:cNvPr id="325" name="TextBox 324">
            <a:extLst>
              <a:ext uri="{FF2B5EF4-FFF2-40B4-BE49-F238E27FC236}">
                <a16:creationId xmlns:a16="http://schemas.microsoft.com/office/drawing/2014/main" id="{0B380D54-02A4-4FDF-AE64-BAFBDD5A4D40}"/>
              </a:ext>
            </a:extLst>
          </p:cNvPr>
          <p:cNvSpPr txBox="1"/>
          <p:nvPr/>
        </p:nvSpPr>
        <p:spPr>
          <a:xfrm>
            <a:off x="1457581" y="5564971"/>
            <a:ext cx="113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ln w="12700">
                  <a:solidFill>
                    <a:schemeClr val="bg1"/>
                  </a:solidFill>
                </a:ln>
                <a:solidFill>
                  <a:schemeClr val="accent1"/>
                </a:solidFill>
                <a:cs typeface="Calibri" pitchFamily="34" charset="0"/>
              </a:rPr>
              <a:t>75%</a:t>
            </a:r>
            <a:endParaRPr lang="ko-KR" altLang="en-US" sz="3200" b="1" dirty="0">
              <a:ln w="12700">
                <a:solidFill>
                  <a:schemeClr val="bg1"/>
                </a:solidFill>
              </a:ln>
              <a:solidFill>
                <a:schemeClr val="accent1"/>
              </a:solidFill>
              <a:cs typeface="Calibri" pitchFamily="34" charset="0"/>
            </a:endParaRPr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E0C8CCBF-8F8E-4DDC-8283-F9D4AFE63E8A}"/>
              </a:ext>
            </a:extLst>
          </p:cNvPr>
          <p:cNvSpPr txBox="1"/>
          <p:nvPr/>
        </p:nvSpPr>
        <p:spPr>
          <a:xfrm>
            <a:off x="6880799" y="2453470"/>
            <a:ext cx="113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ln w="12700">
                  <a:solidFill>
                    <a:schemeClr val="bg1"/>
                  </a:solidFill>
                </a:ln>
                <a:solidFill>
                  <a:schemeClr val="accent3"/>
                </a:solidFill>
                <a:cs typeface="Calibri" pitchFamily="34" charset="0"/>
              </a:rPr>
              <a:t>65%</a:t>
            </a:r>
            <a:endParaRPr lang="ko-KR" altLang="en-US" sz="3200" b="1" dirty="0">
              <a:ln w="12700">
                <a:solidFill>
                  <a:schemeClr val="bg1"/>
                </a:solidFill>
              </a:ln>
              <a:solidFill>
                <a:schemeClr val="accent3"/>
              </a:solidFill>
              <a:cs typeface="Calibri" pitchFamily="34" charset="0"/>
            </a:endParaRPr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26DCFB52-4705-4EB5-A051-18BA814D9238}"/>
              </a:ext>
            </a:extLst>
          </p:cNvPr>
          <p:cNvSpPr txBox="1"/>
          <p:nvPr/>
        </p:nvSpPr>
        <p:spPr>
          <a:xfrm>
            <a:off x="9592408" y="1729066"/>
            <a:ext cx="113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ln w="12700">
                  <a:solidFill>
                    <a:schemeClr val="bg1"/>
                  </a:solidFill>
                </a:ln>
                <a:solidFill>
                  <a:srgbClr val="FAB117"/>
                </a:solidFill>
                <a:cs typeface="Calibri" pitchFamily="34" charset="0"/>
              </a:rPr>
              <a:t>83%</a:t>
            </a:r>
            <a:endParaRPr lang="ko-KR" altLang="en-US" sz="3200" b="1" dirty="0">
              <a:ln w="12700">
                <a:solidFill>
                  <a:schemeClr val="bg1"/>
                </a:solidFill>
              </a:ln>
              <a:solidFill>
                <a:srgbClr val="FAB117"/>
              </a:solidFill>
              <a:cs typeface="Calibri" pitchFamily="34" charset="0"/>
            </a:endParaRPr>
          </a:p>
        </p:txBody>
      </p:sp>
      <p:sp>
        <p:nvSpPr>
          <p:cNvPr id="328" name="Rounded Rectangle 6">
            <a:extLst>
              <a:ext uri="{FF2B5EF4-FFF2-40B4-BE49-F238E27FC236}">
                <a16:creationId xmlns:a16="http://schemas.microsoft.com/office/drawing/2014/main" id="{B8D82DF7-2DE0-4E70-A2A9-5155FC8340AF}"/>
              </a:ext>
            </a:extLst>
          </p:cNvPr>
          <p:cNvSpPr/>
          <p:nvPr/>
        </p:nvSpPr>
        <p:spPr>
          <a:xfrm>
            <a:off x="4546808" y="4088311"/>
            <a:ext cx="386165" cy="392609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9" name="Rounded Rectangle 5">
            <a:extLst>
              <a:ext uri="{FF2B5EF4-FFF2-40B4-BE49-F238E27FC236}">
                <a16:creationId xmlns:a16="http://schemas.microsoft.com/office/drawing/2014/main" id="{4D52B252-7345-4A32-9871-64EDA8B7E929}"/>
              </a:ext>
            </a:extLst>
          </p:cNvPr>
          <p:cNvSpPr/>
          <p:nvPr/>
        </p:nvSpPr>
        <p:spPr>
          <a:xfrm flipH="1">
            <a:off x="7233417" y="3376064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0" name="Freeform 18">
            <a:extLst>
              <a:ext uri="{FF2B5EF4-FFF2-40B4-BE49-F238E27FC236}">
                <a16:creationId xmlns:a16="http://schemas.microsoft.com/office/drawing/2014/main" id="{3EDF0736-2514-4642-96F6-7313A5C04F32}"/>
              </a:ext>
            </a:extLst>
          </p:cNvPr>
          <p:cNvSpPr/>
          <p:nvPr/>
        </p:nvSpPr>
        <p:spPr>
          <a:xfrm>
            <a:off x="1787852" y="4818851"/>
            <a:ext cx="477059" cy="385022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1" name="Rectangle 36">
            <a:extLst>
              <a:ext uri="{FF2B5EF4-FFF2-40B4-BE49-F238E27FC236}">
                <a16:creationId xmlns:a16="http://schemas.microsoft.com/office/drawing/2014/main" id="{382248E0-C011-4A24-A9E1-5EE19D5D5B5C}"/>
              </a:ext>
            </a:extLst>
          </p:cNvPr>
          <p:cNvSpPr/>
          <p:nvPr/>
        </p:nvSpPr>
        <p:spPr>
          <a:xfrm>
            <a:off x="9970816" y="2634080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11234</TotalTime>
  <Words>144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19</cp:revision>
  <dcterms:created xsi:type="dcterms:W3CDTF">2018-02-18T19:39:47Z</dcterms:created>
  <dcterms:modified xsi:type="dcterms:W3CDTF">2018-05-08T02:35:09Z</dcterms:modified>
</cp:coreProperties>
</file>