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1" name="그룹 110">
            <a:extLst>
              <a:ext uri="{FF2B5EF4-FFF2-40B4-BE49-F238E27FC236}">
                <a16:creationId xmlns:a16="http://schemas.microsoft.com/office/drawing/2014/main" id="{6EB6D83B-2630-44F9-A841-5B19866396D9}"/>
              </a:ext>
            </a:extLst>
          </p:cNvPr>
          <p:cNvGrpSpPr/>
          <p:nvPr/>
        </p:nvGrpSpPr>
        <p:grpSpPr>
          <a:xfrm>
            <a:off x="955498" y="1742901"/>
            <a:ext cx="10243244" cy="3281791"/>
            <a:chOff x="701891" y="1416378"/>
            <a:chExt cx="7702455" cy="3281791"/>
          </a:xfrm>
        </p:grpSpPr>
        <p:sp>
          <p:nvSpPr>
            <p:cNvPr id="112" name="Rectangle 3">
              <a:extLst>
                <a:ext uri="{FF2B5EF4-FFF2-40B4-BE49-F238E27FC236}">
                  <a16:creationId xmlns:a16="http://schemas.microsoft.com/office/drawing/2014/main" id="{4E3E52CD-6BC3-4329-AB51-806B57877579}"/>
                </a:ext>
              </a:extLst>
            </p:cNvPr>
            <p:cNvSpPr/>
            <p:nvPr/>
          </p:nvSpPr>
          <p:spPr>
            <a:xfrm>
              <a:off x="701891" y="3762065"/>
              <a:ext cx="2039997" cy="936104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13" name="Freeform 4">
              <a:extLst>
                <a:ext uri="{FF2B5EF4-FFF2-40B4-BE49-F238E27FC236}">
                  <a16:creationId xmlns:a16="http://schemas.microsoft.com/office/drawing/2014/main" id="{3B579A47-3CBE-4BAD-BFB7-E4EDAD03457B}"/>
                </a:ext>
              </a:extLst>
            </p:cNvPr>
            <p:cNvSpPr/>
            <p:nvPr/>
          </p:nvSpPr>
          <p:spPr>
            <a:xfrm>
              <a:off x="2319100" y="3144156"/>
              <a:ext cx="422788" cy="1477813"/>
            </a:xfrm>
            <a:custGeom>
              <a:avLst/>
              <a:gdLst>
                <a:gd name="connsiteX0" fmla="*/ 0 w 405441"/>
                <a:gd name="connsiteY0" fmla="*/ 0 h 1449238"/>
                <a:gd name="connsiteX1" fmla="*/ 396815 w 405441"/>
                <a:gd name="connsiteY1" fmla="*/ 508958 h 1449238"/>
                <a:gd name="connsiteX2" fmla="*/ 405441 w 405441"/>
                <a:gd name="connsiteY2" fmla="*/ 1449238 h 1449238"/>
                <a:gd name="connsiteX3" fmla="*/ 34505 w 405441"/>
                <a:gd name="connsiteY3" fmla="*/ 940279 h 1449238"/>
                <a:gd name="connsiteX4" fmla="*/ 0 w 405441"/>
                <a:gd name="connsiteY4" fmla="*/ 0 h 1449238"/>
                <a:gd name="connsiteX0" fmla="*/ 0 w 405441"/>
                <a:gd name="connsiteY0" fmla="*/ 0 h 1449238"/>
                <a:gd name="connsiteX1" fmla="*/ 396815 w 405441"/>
                <a:gd name="connsiteY1" fmla="*/ 508958 h 1449238"/>
                <a:gd name="connsiteX2" fmla="*/ 405441 w 405441"/>
                <a:gd name="connsiteY2" fmla="*/ 1449238 h 1449238"/>
                <a:gd name="connsiteX3" fmla="*/ 8312 w 405441"/>
                <a:gd name="connsiteY3" fmla="*/ 918848 h 1449238"/>
                <a:gd name="connsiteX4" fmla="*/ 0 w 405441"/>
                <a:gd name="connsiteY4" fmla="*/ 0 h 1449238"/>
                <a:gd name="connsiteX0" fmla="*/ 0 w 405441"/>
                <a:gd name="connsiteY0" fmla="*/ 0 h 1449238"/>
                <a:gd name="connsiteX1" fmla="*/ 396815 w 405441"/>
                <a:gd name="connsiteY1" fmla="*/ 508958 h 1449238"/>
                <a:gd name="connsiteX2" fmla="*/ 405441 w 405441"/>
                <a:gd name="connsiteY2" fmla="*/ 1449238 h 1449238"/>
                <a:gd name="connsiteX3" fmla="*/ 3550 w 405441"/>
                <a:gd name="connsiteY3" fmla="*/ 904561 h 1449238"/>
                <a:gd name="connsiteX4" fmla="*/ 0 w 405441"/>
                <a:gd name="connsiteY4" fmla="*/ 0 h 1449238"/>
                <a:gd name="connsiteX0" fmla="*/ 0 w 405441"/>
                <a:gd name="connsiteY0" fmla="*/ 0 h 1449238"/>
                <a:gd name="connsiteX1" fmla="*/ 396815 w 405441"/>
                <a:gd name="connsiteY1" fmla="*/ 508958 h 1449238"/>
                <a:gd name="connsiteX2" fmla="*/ 405441 w 405441"/>
                <a:gd name="connsiteY2" fmla="*/ 1449238 h 1449238"/>
                <a:gd name="connsiteX3" fmla="*/ 3550 w 405441"/>
                <a:gd name="connsiteY3" fmla="*/ 916468 h 1449238"/>
                <a:gd name="connsiteX4" fmla="*/ 0 w 405441"/>
                <a:gd name="connsiteY4" fmla="*/ 0 h 1449238"/>
                <a:gd name="connsiteX0" fmla="*/ 4123 w 409564"/>
                <a:gd name="connsiteY0" fmla="*/ 0 h 1449238"/>
                <a:gd name="connsiteX1" fmla="*/ 400938 w 409564"/>
                <a:gd name="connsiteY1" fmla="*/ 508958 h 1449238"/>
                <a:gd name="connsiteX2" fmla="*/ 409564 w 409564"/>
                <a:gd name="connsiteY2" fmla="*/ 1449238 h 1449238"/>
                <a:gd name="connsiteX3" fmla="*/ 529 w 409564"/>
                <a:gd name="connsiteY3" fmla="*/ 909324 h 1449238"/>
                <a:gd name="connsiteX4" fmla="*/ 4123 w 409564"/>
                <a:gd name="connsiteY4" fmla="*/ 0 h 1449238"/>
                <a:gd name="connsiteX0" fmla="*/ 4123 w 409564"/>
                <a:gd name="connsiteY0" fmla="*/ 0 h 1463526"/>
                <a:gd name="connsiteX1" fmla="*/ 400938 w 409564"/>
                <a:gd name="connsiteY1" fmla="*/ 523246 h 1463526"/>
                <a:gd name="connsiteX2" fmla="*/ 409564 w 409564"/>
                <a:gd name="connsiteY2" fmla="*/ 1463526 h 1463526"/>
                <a:gd name="connsiteX3" fmla="*/ 529 w 409564"/>
                <a:gd name="connsiteY3" fmla="*/ 923612 h 1463526"/>
                <a:gd name="connsiteX4" fmla="*/ 4123 w 409564"/>
                <a:gd name="connsiteY4" fmla="*/ 0 h 1463526"/>
                <a:gd name="connsiteX0" fmla="*/ 4488 w 409929"/>
                <a:gd name="connsiteY0" fmla="*/ 0 h 1463526"/>
                <a:gd name="connsiteX1" fmla="*/ 401303 w 409929"/>
                <a:gd name="connsiteY1" fmla="*/ 523246 h 1463526"/>
                <a:gd name="connsiteX2" fmla="*/ 409929 w 409929"/>
                <a:gd name="connsiteY2" fmla="*/ 1463526 h 1463526"/>
                <a:gd name="connsiteX3" fmla="*/ 894 w 409929"/>
                <a:gd name="connsiteY3" fmla="*/ 923612 h 1463526"/>
                <a:gd name="connsiteX4" fmla="*/ 4488 w 409929"/>
                <a:gd name="connsiteY4" fmla="*/ 0 h 1463526"/>
                <a:gd name="connsiteX0" fmla="*/ 4488 w 430102"/>
                <a:gd name="connsiteY0" fmla="*/ 0 h 1463526"/>
                <a:gd name="connsiteX1" fmla="*/ 429878 w 430102"/>
                <a:gd name="connsiteY1" fmla="*/ 532771 h 1463526"/>
                <a:gd name="connsiteX2" fmla="*/ 409929 w 430102"/>
                <a:gd name="connsiteY2" fmla="*/ 1463526 h 1463526"/>
                <a:gd name="connsiteX3" fmla="*/ 894 w 430102"/>
                <a:gd name="connsiteY3" fmla="*/ 923612 h 1463526"/>
                <a:gd name="connsiteX4" fmla="*/ 4488 w 430102"/>
                <a:gd name="connsiteY4" fmla="*/ 0 h 1463526"/>
                <a:gd name="connsiteX0" fmla="*/ 4488 w 430450"/>
                <a:gd name="connsiteY0" fmla="*/ 0 h 1477813"/>
                <a:gd name="connsiteX1" fmla="*/ 429878 w 430450"/>
                <a:gd name="connsiteY1" fmla="*/ 532771 h 1477813"/>
                <a:gd name="connsiteX2" fmla="*/ 426598 w 430450"/>
                <a:gd name="connsiteY2" fmla="*/ 1477813 h 1477813"/>
                <a:gd name="connsiteX3" fmla="*/ 894 w 430450"/>
                <a:gd name="connsiteY3" fmla="*/ 923612 h 1477813"/>
                <a:gd name="connsiteX4" fmla="*/ 4488 w 430450"/>
                <a:gd name="connsiteY4" fmla="*/ 0 h 1477813"/>
                <a:gd name="connsiteX0" fmla="*/ 4488 w 426598"/>
                <a:gd name="connsiteY0" fmla="*/ 0 h 1477813"/>
                <a:gd name="connsiteX1" fmla="*/ 425115 w 426598"/>
                <a:gd name="connsiteY1" fmla="*/ 547059 h 1477813"/>
                <a:gd name="connsiteX2" fmla="*/ 426598 w 426598"/>
                <a:gd name="connsiteY2" fmla="*/ 1477813 h 1477813"/>
                <a:gd name="connsiteX3" fmla="*/ 894 w 426598"/>
                <a:gd name="connsiteY3" fmla="*/ 923612 h 1477813"/>
                <a:gd name="connsiteX4" fmla="*/ 4488 w 426598"/>
                <a:gd name="connsiteY4" fmla="*/ 0 h 1477813"/>
                <a:gd name="connsiteX0" fmla="*/ 4488 w 426598"/>
                <a:gd name="connsiteY0" fmla="*/ 0 h 1477813"/>
                <a:gd name="connsiteX1" fmla="*/ 425115 w 426598"/>
                <a:gd name="connsiteY1" fmla="*/ 547059 h 1477813"/>
                <a:gd name="connsiteX2" fmla="*/ 426598 w 426598"/>
                <a:gd name="connsiteY2" fmla="*/ 1477813 h 1477813"/>
                <a:gd name="connsiteX3" fmla="*/ 894 w 426598"/>
                <a:gd name="connsiteY3" fmla="*/ 923612 h 1477813"/>
                <a:gd name="connsiteX4" fmla="*/ 4488 w 426598"/>
                <a:gd name="connsiteY4" fmla="*/ 0 h 1477813"/>
                <a:gd name="connsiteX0" fmla="*/ 1250 w 423360"/>
                <a:gd name="connsiteY0" fmla="*/ 0 h 1477813"/>
                <a:gd name="connsiteX1" fmla="*/ 421877 w 423360"/>
                <a:gd name="connsiteY1" fmla="*/ 547059 h 1477813"/>
                <a:gd name="connsiteX2" fmla="*/ 423360 w 423360"/>
                <a:gd name="connsiteY2" fmla="*/ 1477813 h 1477813"/>
                <a:gd name="connsiteX3" fmla="*/ 2418 w 423360"/>
                <a:gd name="connsiteY3" fmla="*/ 928374 h 1477813"/>
                <a:gd name="connsiteX4" fmla="*/ 1250 w 423360"/>
                <a:gd name="connsiteY4" fmla="*/ 0 h 1477813"/>
                <a:gd name="connsiteX0" fmla="*/ 2576 w 424686"/>
                <a:gd name="connsiteY0" fmla="*/ 0 h 1477813"/>
                <a:gd name="connsiteX1" fmla="*/ 423203 w 424686"/>
                <a:gd name="connsiteY1" fmla="*/ 547059 h 1477813"/>
                <a:gd name="connsiteX2" fmla="*/ 424686 w 424686"/>
                <a:gd name="connsiteY2" fmla="*/ 1477813 h 1477813"/>
                <a:gd name="connsiteX3" fmla="*/ 1363 w 424686"/>
                <a:gd name="connsiteY3" fmla="*/ 937899 h 1477813"/>
                <a:gd name="connsiteX4" fmla="*/ 2576 w 424686"/>
                <a:gd name="connsiteY4" fmla="*/ 0 h 1477813"/>
                <a:gd name="connsiteX0" fmla="*/ 678 w 422788"/>
                <a:gd name="connsiteY0" fmla="*/ 0 h 1477813"/>
                <a:gd name="connsiteX1" fmla="*/ 421305 w 422788"/>
                <a:gd name="connsiteY1" fmla="*/ 547059 h 1477813"/>
                <a:gd name="connsiteX2" fmla="*/ 422788 w 422788"/>
                <a:gd name="connsiteY2" fmla="*/ 1477813 h 1477813"/>
                <a:gd name="connsiteX3" fmla="*/ 4228 w 422788"/>
                <a:gd name="connsiteY3" fmla="*/ 933137 h 1477813"/>
                <a:gd name="connsiteX4" fmla="*/ 678 w 422788"/>
                <a:gd name="connsiteY4" fmla="*/ 0 h 1477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788" h="1477813">
                  <a:moveTo>
                    <a:pt x="678" y="0"/>
                  </a:moveTo>
                  <a:lnTo>
                    <a:pt x="421305" y="547059"/>
                  </a:lnTo>
                  <a:cubicBezTo>
                    <a:pt x="419417" y="860486"/>
                    <a:pt x="419913" y="1164386"/>
                    <a:pt x="422788" y="1477813"/>
                  </a:cubicBezTo>
                  <a:lnTo>
                    <a:pt x="4228" y="933137"/>
                  </a:lnTo>
                  <a:cubicBezTo>
                    <a:pt x="1457" y="626854"/>
                    <a:pt x="-1314" y="311046"/>
                    <a:pt x="678" y="0"/>
                  </a:cubicBezTo>
                  <a:close/>
                </a:path>
              </a:pathLst>
            </a:custGeom>
            <a:solidFill>
              <a:schemeClr val="accent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14" name="Rectangle 5">
              <a:extLst>
                <a:ext uri="{FF2B5EF4-FFF2-40B4-BE49-F238E27FC236}">
                  <a16:creationId xmlns:a16="http://schemas.microsoft.com/office/drawing/2014/main" id="{CF2C4C17-33F7-4347-8A9B-C6457F6F19C6}"/>
                </a:ext>
              </a:extLst>
            </p:cNvPr>
            <p:cNvSpPr/>
            <p:nvPr/>
          </p:nvSpPr>
          <p:spPr>
            <a:xfrm>
              <a:off x="2318566" y="3084211"/>
              <a:ext cx="2039997" cy="936104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15" name="Freeform 6">
              <a:extLst>
                <a:ext uri="{FF2B5EF4-FFF2-40B4-BE49-F238E27FC236}">
                  <a16:creationId xmlns:a16="http://schemas.microsoft.com/office/drawing/2014/main" id="{90C44C81-C305-4676-9B03-7B7C65B21747}"/>
                </a:ext>
              </a:extLst>
            </p:cNvPr>
            <p:cNvSpPr/>
            <p:nvPr/>
          </p:nvSpPr>
          <p:spPr>
            <a:xfrm>
              <a:off x="3923988" y="2475840"/>
              <a:ext cx="422788" cy="1477813"/>
            </a:xfrm>
            <a:custGeom>
              <a:avLst/>
              <a:gdLst>
                <a:gd name="connsiteX0" fmla="*/ 0 w 405441"/>
                <a:gd name="connsiteY0" fmla="*/ 0 h 1449238"/>
                <a:gd name="connsiteX1" fmla="*/ 396815 w 405441"/>
                <a:gd name="connsiteY1" fmla="*/ 508958 h 1449238"/>
                <a:gd name="connsiteX2" fmla="*/ 405441 w 405441"/>
                <a:gd name="connsiteY2" fmla="*/ 1449238 h 1449238"/>
                <a:gd name="connsiteX3" fmla="*/ 34505 w 405441"/>
                <a:gd name="connsiteY3" fmla="*/ 940279 h 1449238"/>
                <a:gd name="connsiteX4" fmla="*/ 0 w 405441"/>
                <a:gd name="connsiteY4" fmla="*/ 0 h 1449238"/>
                <a:gd name="connsiteX0" fmla="*/ 0 w 405441"/>
                <a:gd name="connsiteY0" fmla="*/ 0 h 1449238"/>
                <a:gd name="connsiteX1" fmla="*/ 396815 w 405441"/>
                <a:gd name="connsiteY1" fmla="*/ 508958 h 1449238"/>
                <a:gd name="connsiteX2" fmla="*/ 405441 w 405441"/>
                <a:gd name="connsiteY2" fmla="*/ 1449238 h 1449238"/>
                <a:gd name="connsiteX3" fmla="*/ 8312 w 405441"/>
                <a:gd name="connsiteY3" fmla="*/ 918848 h 1449238"/>
                <a:gd name="connsiteX4" fmla="*/ 0 w 405441"/>
                <a:gd name="connsiteY4" fmla="*/ 0 h 1449238"/>
                <a:gd name="connsiteX0" fmla="*/ 0 w 405441"/>
                <a:gd name="connsiteY0" fmla="*/ 0 h 1449238"/>
                <a:gd name="connsiteX1" fmla="*/ 396815 w 405441"/>
                <a:gd name="connsiteY1" fmla="*/ 508958 h 1449238"/>
                <a:gd name="connsiteX2" fmla="*/ 405441 w 405441"/>
                <a:gd name="connsiteY2" fmla="*/ 1449238 h 1449238"/>
                <a:gd name="connsiteX3" fmla="*/ 3550 w 405441"/>
                <a:gd name="connsiteY3" fmla="*/ 904561 h 1449238"/>
                <a:gd name="connsiteX4" fmla="*/ 0 w 405441"/>
                <a:gd name="connsiteY4" fmla="*/ 0 h 1449238"/>
                <a:gd name="connsiteX0" fmla="*/ 0 w 405441"/>
                <a:gd name="connsiteY0" fmla="*/ 0 h 1449238"/>
                <a:gd name="connsiteX1" fmla="*/ 396815 w 405441"/>
                <a:gd name="connsiteY1" fmla="*/ 508958 h 1449238"/>
                <a:gd name="connsiteX2" fmla="*/ 405441 w 405441"/>
                <a:gd name="connsiteY2" fmla="*/ 1449238 h 1449238"/>
                <a:gd name="connsiteX3" fmla="*/ 3550 w 405441"/>
                <a:gd name="connsiteY3" fmla="*/ 916468 h 1449238"/>
                <a:gd name="connsiteX4" fmla="*/ 0 w 405441"/>
                <a:gd name="connsiteY4" fmla="*/ 0 h 1449238"/>
                <a:gd name="connsiteX0" fmla="*/ 4123 w 409564"/>
                <a:gd name="connsiteY0" fmla="*/ 0 h 1449238"/>
                <a:gd name="connsiteX1" fmla="*/ 400938 w 409564"/>
                <a:gd name="connsiteY1" fmla="*/ 508958 h 1449238"/>
                <a:gd name="connsiteX2" fmla="*/ 409564 w 409564"/>
                <a:gd name="connsiteY2" fmla="*/ 1449238 h 1449238"/>
                <a:gd name="connsiteX3" fmla="*/ 529 w 409564"/>
                <a:gd name="connsiteY3" fmla="*/ 909324 h 1449238"/>
                <a:gd name="connsiteX4" fmla="*/ 4123 w 409564"/>
                <a:gd name="connsiteY4" fmla="*/ 0 h 1449238"/>
                <a:gd name="connsiteX0" fmla="*/ 4123 w 409564"/>
                <a:gd name="connsiteY0" fmla="*/ 0 h 1463526"/>
                <a:gd name="connsiteX1" fmla="*/ 400938 w 409564"/>
                <a:gd name="connsiteY1" fmla="*/ 523246 h 1463526"/>
                <a:gd name="connsiteX2" fmla="*/ 409564 w 409564"/>
                <a:gd name="connsiteY2" fmla="*/ 1463526 h 1463526"/>
                <a:gd name="connsiteX3" fmla="*/ 529 w 409564"/>
                <a:gd name="connsiteY3" fmla="*/ 923612 h 1463526"/>
                <a:gd name="connsiteX4" fmla="*/ 4123 w 409564"/>
                <a:gd name="connsiteY4" fmla="*/ 0 h 1463526"/>
                <a:gd name="connsiteX0" fmla="*/ 4488 w 409929"/>
                <a:gd name="connsiteY0" fmla="*/ 0 h 1463526"/>
                <a:gd name="connsiteX1" fmla="*/ 401303 w 409929"/>
                <a:gd name="connsiteY1" fmla="*/ 523246 h 1463526"/>
                <a:gd name="connsiteX2" fmla="*/ 409929 w 409929"/>
                <a:gd name="connsiteY2" fmla="*/ 1463526 h 1463526"/>
                <a:gd name="connsiteX3" fmla="*/ 894 w 409929"/>
                <a:gd name="connsiteY3" fmla="*/ 923612 h 1463526"/>
                <a:gd name="connsiteX4" fmla="*/ 4488 w 409929"/>
                <a:gd name="connsiteY4" fmla="*/ 0 h 1463526"/>
                <a:gd name="connsiteX0" fmla="*/ 4488 w 430102"/>
                <a:gd name="connsiteY0" fmla="*/ 0 h 1463526"/>
                <a:gd name="connsiteX1" fmla="*/ 429878 w 430102"/>
                <a:gd name="connsiteY1" fmla="*/ 532771 h 1463526"/>
                <a:gd name="connsiteX2" fmla="*/ 409929 w 430102"/>
                <a:gd name="connsiteY2" fmla="*/ 1463526 h 1463526"/>
                <a:gd name="connsiteX3" fmla="*/ 894 w 430102"/>
                <a:gd name="connsiteY3" fmla="*/ 923612 h 1463526"/>
                <a:gd name="connsiteX4" fmla="*/ 4488 w 430102"/>
                <a:gd name="connsiteY4" fmla="*/ 0 h 1463526"/>
                <a:gd name="connsiteX0" fmla="*/ 4488 w 430450"/>
                <a:gd name="connsiteY0" fmla="*/ 0 h 1477813"/>
                <a:gd name="connsiteX1" fmla="*/ 429878 w 430450"/>
                <a:gd name="connsiteY1" fmla="*/ 532771 h 1477813"/>
                <a:gd name="connsiteX2" fmla="*/ 426598 w 430450"/>
                <a:gd name="connsiteY2" fmla="*/ 1477813 h 1477813"/>
                <a:gd name="connsiteX3" fmla="*/ 894 w 430450"/>
                <a:gd name="connsiteY3" fmla="*/ 923612 h 1477813"/>
                <a:gd name="connsiteX4" fmla="*/ 4488 w 430450"/>
                <a:gd name="connsiteY4" fmla="*/ 0 h 1477813"/>
                <a:gd name="connsiteX0" fmla="*/ 4488 w 426598"/>
                <a:gd name="connsiteY0" fmla="*/ 0 h 1477813"/>
                <a:gd name="connsiteX1" fmla="*/ 425115 w 426598"/>
                <a:gd name="connsiteY1" fmla="*/ 547059 h 1477813"/>
                <a:gd name="connsiteX2" fmla="*/ 426598 w 426598"/>
                <a:gd name="connsiteY2" fmla="*/ 1477813 h 1477813"/>
                <a:gd name="connsiteX3" fmla="*/ 894 w 426598"/>
                <a:gd name="connsiteY3" fmla="*/ 923612 h 1477813"/>
                <a:gd name="connsiteX4" fmla="*/ 4488 w 426598"/>
                <a:gd name="connsiteY4" fmla="*/ 0 h 1477813"/>
                <a:gd name="connsiteX0" fmla="*/ 4488 w 426598"/>
                <a:gd name="connsiteY0" fmla="*/ 0 h 1477813"/>
                <a:gd name="connsiteX1" fmla="*/ 425115 w 426598"/>
                <a:gd name="connsiteY1" fmla="*/ 547059 h 1477813"/>
                <a:gd name="connsiteX2" fmla="*/ 426598 w 426598"/>
                <a:gd name="connsiteY2" fmla="*/ 1477813 h 1477813"/>
                <a:gd name="connsiteX3" fmla="*/ 894 w 426598"/>
                <a:gd name="connsiteY3" fmla="*/ 923612 h 1477813"/>
                <a:gd name="connsiteX4" fmla="*/ 4488 w 426598"/>
                <a:gd name="connsiteY4" fmla="*/ 0 h 1477813"/>
                <a:gd name="connsiteX0" fmla="*/ 1250 w 423360"/>
                <a:gd name="connsiteY0" fmla="*/ 0 h 1477813"/>
                <a:gd name="connsiteX1" fmla="*/ 421877 w 423360"/>
                <a:gd name="connsiteY1" fmla="*/ 547059 h 1477813"/>
                <a:gd name="connsiteX2" fmla="*/ 423360 w 423360"/>
                <a:gd name="connsiteY2" fmla="*/ 1477813 h 1477813"/>
                <a:gd name="connsiteX3" fmla="*/ 2418 w 423360"/>
                <a:gd name="connsiteY3" fmla="*/ 928374 h 1477813"/>
                <a:gd name="connsiteX4" fmla="*/ 1250 w 423360"/>
                <a:gd name="connsiteY4" fmla="*/ 0 h 1477813"/>
                <a:gd name="connsiteX0" fmla="*/ 2576 w 424686"/>
                <a:gd name="connsiteY0" fmla="*/ 0 h 1477813"/>
                <a:gd name="connsiteX1" fmla="*/ 423203 w 424686"/>
                <a:gd name="connsiteY1" fmla="*/ 547059 h 1477813"/>
                <a:gd name="connsiteX2" fmla="*/ 424686 w 424686"/>
                <a:gd name="connsiteY2" fmla="*/ 1477813 h 1477813"/>
                <a:gd name="connsiteX3" fmla="*/ 1363 w 424686"/>
                <a:gd name="connsiteY3" fmla="*/ 937899 h 1477813"/>
                <a:gd name="connsiteX4" fmla="*/ 2576 w 424686"/>
                <a:gd name="connsiteY4" fmla="*/ 0 h 1477813"/>
                <a:gd name="connsiteX0" fmla="*/ 678 w 422788"/>
                <a:gd name="connsiteY0" fmla="*/ 0 h 1477813"/>
                <a:gd name="connsiteX1" fmla="*/ 421305 w 422788"/>
                <a:gd name="connsiteY1" fmla="*/ 547059 h 1477813"/>
                <a:gd name="connsiteX2" fmla="*/ 422788 w 422788"/>
                <a:gd name="connsiteY2" fmla="*/ 1477813 h 1477813"/>
                <a:gd name="connsiteX3" fmla="*/ 4228 w 422788"/>
                <a:gd name="connsiteY3" fmla="*/ 933137 h 1477813"/>
                <a:gd name="connsiteX4" fmla="*/ 678 w 422788"/>
                <a:gd name="connsiteY4" fmla="*/ 0 h 1477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788" h="1477813">
                  <a:moveTo>
                    <a:pt x="678" y="0"/>
                  </a:moveTo>
                  <a:lnTo>
                    <a:pt x="421305" y="547059"/>
                  </a:lnTo>
                  <a:cubicBezTo>
                    <a:pt x="419417" y="860486"/>
                    <a:pt x="419913" y="1164386"/>
                    <a:pt x="422788" y="1477813"/>
                  </a:cubicBezTo>
                  <a:lnTo>
                    <a:pt x="4228" y="933137"/>
                  </a:lnTo>
                  <a:cubicBezTo>
                    <a:pt x="1457" y="626854"/>
                    <a:pt x="-1314" y="311046"/>
                    <a:pt x="678" y="0"/>
                  </a:cubicBezTo>
                  <a:close/>
                </a:path>
              </a:pathLst>
            </a:custGeom>
            <a:solidFill>
              <a:schemeClr val="accent2"/>
            </a:solidFill>
            <a:ln w="762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16" name="Rectangle 7">
              <a:extLst>
                <a:ext uri="{FF2B5EF4-FFF2-40B4-BE49-F238E27FC236}">
                  <a16:creationId xmlns:a16="http://schemas.microsoft.com/office/drawing/2014/main" id="{4D06262A-EFDF-427B-8DD9-20192FD70720}"/>
                </a:ext>
              </a:extLst>
            </p:cNvPr>
            <p:cNvSpPr/>
            <p:nvPr/>
          </p:nvSpPr>
          <p:spPr>
            <a:xfrm>
              <a:off x="3911573" y="2408004"/>
              <a:ext cx="2039997" cy="936104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17" name="Freeform 8">
              <a:extLst>
                <a:ext uri="{FF2B5EF4-FFF2-40B4-BE49-F238E27FC236}">
                  <a16:creationId xmlns:a16="http://schemas.microsoft.com/office/drawing/2014/main" id="{815054F3-41BE-4470-BD43-2138D697723D}"/>
                </a:ext>
              </a:extLst>
            </p:cNvPr>
            <p:cNvSpPr/>
            <p:nvPr/>
          </p:nvSpPr>
          <p:spPr>
            <a:xfrm>
              <a:off x="5532246" y="1747760"/>
              <a:ext cx="422788" cy="1477813"/>
            </a:xfrm>
            <a:custGeom>
              <a:avLst/>
              <a:gdLst>
                <a:gd name="connsiteX0" fmla="*/ 0 w 405441"/>
                <a:gd name="connsiteY0" fmla="*/ 0 h 1449238"/>
                <a:gd name="connsiteX1" fmla="*/ 396815 w 405441"/>
                <a:gd name="connsiteY1" fmla="*/ 508958 h 1449238"/>
                <a:gd name="connsiteX2" fmla="*/ 405441 w 405441"/>
                <a:gd name="connsiteY2" fmla="*/ 1449238 h 1449238"/>
                <a:gd name="connsiteX3" fmla="*/ 34505 w 405441"/>
                <a:gd name="connsiteY3" fmla="*/ 940279 h 1449238"/>
                <a:gd name="connsiteX4" fmla="*/ 0 w 405441"/>
                <a:gd name="connsiteY4" fmla="*/ 0 h 1449238"/>
                <a:gd name="connsiteX0" fmla="*/ 0 w 405441"/>
                <a:gd name="connsiteY0" fmla="*/ 0 h 1449238"/>
                <a:gd name="connsiteX1" fmla="*/ 396815 w 405441"/>
                <a:gd name="connsiteY1" fmla="*/ 508958 h 1449238"/>
                <a:gd name="connsiteX2" fmla="*/ 405441 w 405441"/>
                <a:gd name="connsiteY2" fmla="*/ 1449238 h 1449238"/>
                <a:gd name="connsiteX3" fmla="*/ 8312 w 405441"/>
                <a:gd name="connsiteY3" fmla="*/ 918848 h 1449238"/>
                <a:gd name="connsiteX4" fmla="*/ 0 w 405441"/>
                <a:gd name="connsiteY4" fmla="*/ 0 h 1449238"/>
                <a:gd name="connsiteX0" fmla="*/ 0 w 405441"/>
                <a:gd name="connsiteY0" fmla="*/ 0 h 1449238"/>
                <a:gd name="connsiteX1" fmla="*/ 396815 w 405441"/>
                <a:gd name="connsiteY1" fmla="*/ 508958 h 1449238"/>
                <a:gd name="connsiteX2" fmla="*/ 405441 w 405441"/>
                <a:gd name="connsiteY2" fmla="*/ 1449238 h 1449238"/>
                <a:gd name="connsiteX3" fmla="*/ 3550 w 405441"/>
                <a:gd name="connsiteY3" fmla="*/ 904561 h 1449238"/>
                <a:gd name="connsiteX4" fmla="*/ 0 w 405441"/>
                <a:gd name="connsiteY4" fmla="*/ 0 h 1449238"/>
                <a:gd name="connsiteX0" fmla="*/ 0 w 405441"/>
                <a:gd name="connsiteY0" fmla="*/ 0 h 1449238"/>
                <a:gd name="connsiteX1" fmla="*/ 396815 w 405441"/>
                <a:gd name="connsiteY1" fmla="*/ 508958 h 1449238"/>
                <a:gd name="connsiteX2" fmla="*/ 405441 w 405441"/>
                <a:gd name="connsiteY2" fmla="*/ 1449238 h 1449238"/>
                <a:gd name="connsiteX3" fmla="*/ 3550 w 405441"/>
                <a:gd name="connsiteY3" fmla="*/ 916468 h 1449238"/>
                <a:gd name="connsiteX4" fmla="*/ 0 w 405441"/>
                <a:gd name="connsiteY4" fmla="*/ 0 h 1449238"/>
                <a:gd name="connsiteX0" fmla="*/ 4123 w 409564"/>
                <a:gd name="connsiteY0" fmla="*/ 0 h 1449238"/>
                <a:gd name="connsiteX1" fmla="*/ 400938 w 409564"/>
                <a:gd name="connsiteY1" fmla="*/ 508958 h 1449238"/>
                <a:gd name="connsiteX2" fmla="*/ 409564 w 409564"/>
                <a:gd name="connsiteY2" fmla="*/ 1449238 h 1449238"/>
                <a:gd name="connsiteX3" fmla="*/ 529 w 409564"/>
                <a:gd name="connsiteY3" fmla="*/ 909324 h 1449238"/>
                <a:gd name="connsiteX4" fmla="*/ 4123 w 409564"/>
                <a:gd name="connsiteY4" fmla="*/ 0 h 1449238"/>
                <a:gd name="connsiteX0" fmla="*/ 4123 w 409564"/>
                <a:gd name="connsiteY0" fmla="*/ 0 h 1463526"/>
                <a:gd name="connsiteX1" fmla="*/ 400938 w 409564"/>
                <a:gd name="connsiteY1" fmla="*/ 523246 h 1463526"/>
                <a:gd name="connsiteX2" fmla="*/ 409564 w 409564"/>
                <a:gd name="connsiteY2" fmla="*/ 1463526 h 1463526"/>
                <a:gd name="connsiteX3" fmla="*/ 529 w 409564"/>
                <a:gd name="connsiteY3" fmla="*/ 923612 h 1463526"/>
                <a:gd name="connsiteX4" fmla="*/ 4123 w 409564"/>
                <a:gd name="connsiteY4" fmla="*/ 0 h 1463526"/>
                <a:gd name="connsiteX0" fmla="*/ 4488 w 409929"/>
                <a:gd name="connsiteY0" fmla="*/ 0 h 1463526"/>
                <a:gd name="connsiteX1" fmla="*/ 401303 w 409929"/>
                <a:gd name="connsiteY1" fmla="*/ 523246 h 1463526"/>
                <a:gd name="connsiteX2" fmla="*/ 409929 w 409929"/>
                <a:gd name="connsiteY2" fmla="*/ 1463526 h 1463526"/>
                <a:gd name="connsiteX3" fmla="*/ 894 w 409929"/>
                <a:gd name="connsiteY3" fmla="*/ 923612 h 1463526"/>
                <a:gd name="connsiteX4" fmla="*/ 4488 w 409929"/>
                <a:gd name="connsiteY4" fmla="*/ 0 h 1463526"/>
                <a:gd name="connsiteX0" fmla="*/ 4488 w 430102"/>
                <a:gd name="connsiteY0" fmla="*/ 0 h 1463526"/>
                <a:gd name="connsiteX1" fmla="*/ 429878 w 430102"/>
                <a:gd name="connsiteY1" fmla="*/ 532771 h 1463526"/>
                <a:gd name="connsiteX2" fmla="*/ 409929 w 430102"/>
                <a:gd name="connsiteY2" fmla="*/ 1463526 h 1463526"/>
                <a:gd name="connsiteX3" fmla="*/ 894 w 430102"/>
                <a:gd name="connsiteY3" fmla="*/ 923612 h 1463526"/>
                <a:gd name="connsiteX4" fmla="*/ 4488 w 430102"/>
                <a:gd name="connsiteY4" fmla="*/ 0 h 1463526"/>
                <a:gd name="connsiteX0" fmla="*/ 4488 w 430450"/>
                <a:gd name="connsiteY0" fmla="*/ 0 h 1477813"/>
                <a:gd name="connsiteX1" fmla="*/ 429878 w 430450"/>
                <a:gd name="connsiteY1" fmla="*/ 532771 h 1477813"/>
                <a:gd name="connsiteX2" fmla="*/ 426598 w 430450"/>
                <a:gd name="connsiteY2" fmla="*/ 1477813 h 1477813"/>
                <a:gd name="connsiteX3" fmla="*/ 894 w 430450"/>
                <a:gd name="connsiteY3" fmla="*/ 923612 h 1477813"/>
                <a:gd name="connsiteX4" fmla="*/ 4488 w 430450"/>
                <a:gd name="connsiteY4" fmla="*/ 0 h 1477813"/>
                <a:gd name="connsiteX0" fmla="*/ 4488 w 426598"/>
                <a:gd name="connsiteY0" fmla="*/ 0 h 1477813"/>
                <a:gd name="connsiteX1" fmla="*/ 425115 w 426598"/>
                <a:gd name="connsiteY1" fmla="*/ 547059 h 1477813"/>
                <a:gd name="connsiteX2" fmla="*/ 426598 w 426598"/>
                <a:gd name="connsiteY2" fmla="*/ 1477813 h 1477813"/>
                <a:gd name="connsiteX3" fmla="*/ 894 w 426598"/>
                <a:gd name="connsiteY3" fmla="*/ 923612 h 1477813"/>
                <a:gd name="connsiteX4" fmla="*/ 4488 w 426598"/>
                <a:gd name="connsiteY4" fmla="*/ 0 h 1477813"/>
                <a:gd name="connsiteX0" fmla="*/ 4488 w 426598"/>
                <a:gd name="connsiteY0" fmla="*/ 0 h 1477813"/>
                <a:gd name="connsiteX1" fmla="*/ 425115 w 426598"/>
                <a:gd name="connsiteY1" fmla="*/ 547059 h 1477813"/>
                <a:gd name="connsiteX2" fmla="*/ 426598 w 426598"/>
                <a:gd name="connsiteY2" fmla="*/ 1477813 h 1477813"/>
                <a:gd name="connsiteX3" fmla="*/ 894 w 426598"/>
                <a:gd name="connsiteY3" fmla="*/ 923612 h 1477813"/>
                <a:gd name="connsiteX4" fmla="*/ 4488 w 426598"/>
                <a:gd name="connsiteY4" fmla="*/ 0 h 1477813"/>
                <a:gd name="connsiteX0" fmla="*/ 1250 w 423360"/>
                <a:gd name="connsiteY0" fmla="*/ 0 h 1477813"/>
                <a:gd name="connsiteX1" fmla="*/ 421877 w 423360"/>
                <a:gd name="connsiteY1" fmla="*/ 547059 h 1477813"/>
                <a:gd name="connsiteX2" fmla="*/ 423360 w 423360"/>
                <a:gd name="connsiteY2" fmla="*/ 1477813 h 1477813"/>
                <a:gd name="connsiteX3" fmla="*/ 2418 w 423360"/>
                <a:gd name="connsiteY3" fmla="*/ 928374 h 1477813"/>
                <a:gd name="connsiteX4" fmla="*/ 1250 w 423360"/>
                <a:gd name="connsiteY4" fmla="*/ 0 h 1477813"/>
                <a:gd name="connsiteX0" fmla="*/ 2576 w 424686"/>
                <a:gd name="connsiteY0" fmla="*/ 0 h 1477813"/>
                <a:gd name="connsiteX1" fmla="*/ 423203 w 424686"/>
                <a:gd name="connsiteY1" fmla="*/ 547059 h 1477813"/>
                <a:gd name="connsiteX2" fmla="*/ 424686 w 424686"/>
                <a:gd name="connsiteY2" fmla="*/ 1477813 h 1477813"/>
                <a:gd name="connsiteX3" fmla="*/ 1363 w 424686"/>
                <a:gd name="connsiteY3" fmla="*/ 937899 h 1477813"/>
                <a:gd name="connsiteX4" fmla="*/ 2576 w 424686"/>
                <a:gd name="connsiteY4" fmla="*/ 0 h 1477813"/>
                <a:gd name="connsiteX0" fmla="*/ 678 w 422788"/>
                <a:gd name="connsiteY0" fmla="*/ 0 h 1477813"/>
                <a:gd name="connsiteX1" fmla="*/ 421305 w 422788"/>
                <a:gd name="connsiteY1" fmla="*/ 547059 h 1477813"/>
                <a:gd name="connsiteX2" fmla="*/ 422788 w 422788"/>
                <a:gd name="connsiteY2" fmla="*/ 1477813 h 1477813"/>
                <a:gd name="connsiteX3" fmla="*/ 4228 w 422788"/>
                <a:gd name="connsiteY3" fmla="*/ 933137 h 1477813"/>
                <a:gd name="connsiteX4" fmla="*/ 678 w 422788"/>
                <a:gd name="connsiteY4" fmla="*/ 0 h 1477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788" h="1477813">
                  <a:moveTo>
                    <a:pt x="678" y="0"/>
                  </a:moveTo>
                  <a:lnTo>
                    <a:pt x="421305" y="547059"/>
                  </a:lnTo>
                  <a:cubicBezTo>
                    <a:pt x="419417" y="860486"/>
                    <a:pt x="419913" y="1164386"/>
                    <a:pt x="422788" y="1477813"/>
                  </a:cubicBezTo>
                  <a:lnTo>
                    <a:pt x="4228" y="933137"/>
                  </a:lnTo>
                  <a:cubicBezTo>
                    <a:pt x="1457" y="626854"/>
                    <a:pt x="-1314" y="311046"/>
                    <a:pt x="678" y="0"/>
                  </a:cubicBezTo>
                  <a:close/>
                </a:path>
              </a:pathLst>
            </a:custGeom>
            <a:solidFill>
              <a:schemeClr val="accent3"/>
            </a:solidFill>
            <a:ln w="762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18" name="Right Arrow 9">
              <a:extLst>
                <a:ext uri="{FF2B5EF4-FFF2-40B4-BE49-F238E27FC236}">
                  <a16:creationId xmlns:a16="http://schemas.microsoft.com/office/drawing/2014/main" id="{941F83F2-9CAB-4C6E-AB33-241E9232220E}"/>
                </a:ext>
              </a:extLst>
            </p:cNvPr>
            <p:cNvSpPr/>
            <p:nvPr/>
          </p:nvSpPr>
          <p:spPr>
            <a:xfrm>
              <a:off x="5520835" y="1416378"/>
              <a:ext cx="2883511" cy="1492744"/>
            </a:xfrm>
            <a:prstGeom prst="rightArrow">
              <a:avLst>
                <a:gd name="adj1" fmla="val 63870"/>
                <a:gd name="adj2" fmla="val 50000"/>
              </a:avLst>
            </a:prstGeom>
            <a:solidFill>
              <a:schemeClr val="bg1"/>
            </a:solidFill>
            <a:ln w="762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19" name="TextBox 118">
            <a:extLst>
              <a:ext uri="{FF2B5EF4-FFF2-40B4-BE49-F238E27FC236}">
                <a16:creationId xmlns:a16="http://schemas.microsoft.com/office/drawing/2014/main" id="{B5C7832B-99BB-4824-9818-6A77D1620566}"/>
              </a:ext>
            </a:extLst>
          </p:cNvPr>
          <p:cNvSpPr txBox="1"/>
          <p:nvPr/>
        </p:nvSpPr>
        <p:spPr>
          <a:xfrm>
            <a:off x="1893213" y="4114349"/>
            <a:ext cx="76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A3AA9067-C891-4EA4-BD51-301D5E1C20FF}"/>
              </a:ext>
            </a:extLst>
          </p:cNvPr>
          <p:cNvSpPr txBox="1"/>
          <p:nvPr/>
        </p:nvSpPr>
        <p:spPr>
          <a:xfrm>
            <a:off x="4020425" y="3426922"/>
            <a:ext cx="76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847E4E29-8129-4888-8C10-FF6C671A6FEE}"/>
              </a:ext>
            </a:extLst>
          </p:cNvPr>
          <p:cNvSpPr txBox="1"/>
          <p:nvPr/>
        </p:nvSpPr>
        <p:spPr>
          <a:xfrm>
            <a:off x="6077541" y="2760668"/>
            <a:ext cx="76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03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92A7C38-93A5-42F5-A7D6-285060387576}"/>
              </a:ext>
            </a:extLst>
          </p:cNvPr>
          <p:cNvSpPr txBox="1"/>
          <p:nvPr/>
        </p:nvSpPr>
        <p:spPr>
          <a:xfrm>
            <a:off x="8530319" y="2038679"/>
            <a:ext cx="76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04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3" name="직사각형 113">
            <a:extLst>
              <a:ext uri="{FF2B5EF4-FFF2-40B4-BE49-F238E27FC236}">
                <a16:creationId xmlns:a16="http://schemas.microsoft.com/office/drawing/2014/main" id="{0B578D07-60D2-4C97-AA9F-551D6E89C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488" y="4675549"/>
            <a:ext cx="11707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4" name="직사각형 113">
            <a:extLst>
              <a:ext uri="{FF2B5EF4-FFF2-40B4-BE49-F238E27FC236}">
                <a16:creationId xmlns:a16="http://schemas.microsoft.com/office/drawing/2014/main" id="{998C7EE3-53D4-49AF-8F13-64752A262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7700" y="3976267"/>
            <a:ext cx="11707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5" name="직사각형 113">
            <a:extLst>
              <a:ext uri="{FF2B5EF4-FFF2-40B4-BE49-F238E27FC236}">
                <a16:creationId xmlns:a16="http://schemas.microsoft.com/office/drawing/2014/main" id="{F7CE527F-70E0-4C11-A905-BCA5B4CEC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4816" y="3298158"/>
            <a:ext cx="11707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6" name="직사각형 113">
            <a:extLst>
              <a:ext uri="{FF2B5EF4-FFF2-40B4-BE49-F238E27FC236}">
                <a16:creationId xmlns:a16="http://schemas.microsoft.com/office/drawing/2014/main" id="{CBF6EF7B-D0F2-4F6D-86A4-1BB5A72A1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7595" y="2564315"/>
            <a:ext cx="11707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7" name="Group 19">
            <a:extLst>
              <a:ext uri="{FF2B5EF4-FFF2-40B4-BE49-F238E27FC236}">
                <a16:creationId xmlns:a16="http://schemas.microsoft.com/office/drawing/2014/main" id="{170C1010-3AE3-4CB0-A3E5-FC23C9F88FAA}"/>
              </a:ext>
            </a:extLst>
          </p:cNvPr>
          <p:cNvGrpSpPr/>
          <p:nvPr/>
        </p:nvGrpSpPr>
        <p:grpSpPr>
          <a:xfrm>
            <a:off x="6014869" y="3927870"/>
            <a:ext cx="2478066" cy="850180"/>
            <a:chOff x="2551705" y="4283314"/>
            <a:chExt cx="1821094" cy="850180"/>
          </a:xfrm>
        </p:grpSpPr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2B960164-ED95-46AE-9CD5-4381A5D9B323}"/>
                </a:ext>
              </a:extLst>
            </p:cNvPr>
            <p:cNvSpPr txBox="1"/>
            <p:nvPr/>
          </p:nvSpPr>
          <p:spPr>
            <a:xfrm>
              <a:off x="2551705" y="4487163"/>
              <a:ext cx="18210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E05C871B-B62F-448D-8DF9-017FAFA0BD17}"/>
                </a:ext>
              </a:extLst>
            </p:cNvPr>
            <p:cNvSpPr txBox="1"/>
            <p:nvPr/>
          </p:nvSpPr>
          <p:spPr>
            <a:xfrm>
              <a:off x="2551705" y="4283314"/>
              <a:ext cx="18210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0" name="Group 22">
            <a:extLst>
              <a:ext uri="{FF2B5EF4-FFF2-40B4-BE49-F238E27FC236}">
                <a16:creationId xmlns:a16="http://schemas.microsoft.com/office/drawing/2014/main" id="{3D962F21-85C8-45AE-AAA2-07F24E12A491}"/>
              </a:ext>
            </a:extLst>
          </p:cNvPr>
          <p:cNvGrpSpPr/>
          <p:nvPr/>
        </p:nvGrpSpPr>
        <p:grpSpPr>
          <a:xfrm>
            <a:off x="955498" y="5288857"/>
            <a:ext cx="2588557" cy="850180"/>
            <a:chOff x="2551705" y="4283314"/>
            <a:chExt cx="1821094" cy="850180"/>
          </a:xfrm>
        </p:grpSpPr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B84F78A1-143D-4B21-8C1C-72B2843EC360}"/>
                </a:ext>
              </a:extLst>
            </p:cNvPr>
            <p:cNvSpPr txBox="1"/>
            <p:nvPr/>
          </p:nvSpPr>
          <p:spPr>
            <a:xfrm>
              <a:off x="2551705" y="4487163"/>
              <a:ext cx="18210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0A2AA9B4-1E80-433E-8E40-556F966F79FA}"/>
                </a:ext>
              </a:extLst>
            </p:cNvPr>
            <p:cNvSpPr txBox="1"/>
            <p:nvPr/>
          </p:nvSpPr>
          <p:spPr>
            <a:xfrm>
              <a:off x="2551705" y="4283314"/>
              <a:ext cx="18210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3" name="Group 25">
            <a:extLst>
              <a:ext uri="{FF2B5EF4-FFF2-40B4-BE49-F238E27FC236}">
                <a16:creationId xmlns:a16="http://schemas.microsoft.com/office/drawing/2014/main" id="{4DD07379-95DE-4657-9D7E-FECC385DE8DA}"/>
              </a:ext>
            </a:extLst>
          </p:cNvPr>
          <p:cNvGrpSpPr/>
          <p:nvPr/>
        </p:nvGrpSpPr>
        <p:grpSpPr>
          <a:xfrm>
            <a:off x="3851255" y="4610198"/>
            <a:ext cx="2478066" cy="850180"/>
            <a:chOff x="2551705" y="4283314"/>
            <a:chExt cx="1821094" cy="850180"/>
          </a:xfrm>
        </p:grpSpPr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846DC44B-0B53-4B24-9480-528363BBB92F}"/>
                </a:ext>
              </a:extLst>
            </p:cNvPr>
            <p:cNvSpPr txBox="1"/>
            <p:nvPr/>
          </p:nvSpPr>
          <p:spPr>
            <a:xfrm>
              <a:off x="2551705" y="4487163"/>
              <a:ext cx="18210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41C5F2AE-6D15-44DB-88A1-65E6E5FA6CCC}"/>
                </a:ext>
              </a:extLst>
            </p:cNvPr>
            <p:cNvSpPr txBox="1"/>
            <p:nvPr/>
          </p:nvSpPr>
          <p:spPr>
            <a:xfrm>
              <a:off x="2551705" y="4283314"/>
              <a:ext cx="18210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6" name="Group 28">
            <a:extLst>
              <a:ext uri="{FF2B5EF4-FFF2-40B4-BE49-F238E27FC236}">
                <a16:creationId xmlns:a16="http://schemas.microsoft.com/office/drawing/2014/main" id="{C0B12B16-F3A2-42C9-880F-CE9F00467E0D}"/>
              </a:ext>
            </a:extLst>
          </p:cNvPr>
          <p:cNvGrpSpPr/>
          <p:nvPr/>
        </p:nvGrpSpPr>
        <p:grpSpPr>
          <a:xfrm>
            <a:off x="8178482" y="3245541"/>
            <a:ext cx="2478066" cy="850180"/>
            <a:chOff x="2551705" y="4283314"/>
            <a:chExt cx="1821094" cy="850180"/>
          </a:xfrm>
        </p:grpSpPr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FC8DC9AA-CEFD-45A3-8562-23879268ED6E}"/>
                </a:ext>
              </a:extLst>
            </p:cNvPr>
            <p:cNvSpPr txBox="1"/>
            <p:nvPr/>
          </p:nvSpPr>
          <p:spPr>
            <a:xfrm>
              <a:off x="2551705" y="4487163"/>
              <a:ext cx="18210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04BDB458-18A7-4F3B-9A31-4D60DAF9A6FD}"/>
                </a:ext>
              </a:extLst>
            </p:cNvPr>
            <p:cNvSpPr txBox="1"/>
            <p:nvPr/>
          </p:nvSpPr>
          <p:spPr>
            <a:xfrm>
              <a:off x="2551705" y="4283314"/>
              <a:ext cx="18210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9" name="Rounded Rectangle 51">
            <a:extLst>
              <a:ext uri="{FF2B5EF4-FFF2-40B4-BE49-F238E27FC236}">
                <a16:creationId xmlns:a16="http://schemas.microsoft.com/office/drawing/2014/main" id="{E3AE07C4-B998-413E-9845-9247A03F5F22}"/>
              </a:ext>
            </a:extLst>
          </p:cNvPr>
          <p:cNvSpPr/>
          <p:nvPr/>
        </p:nvSpPr>
        <p:spPr>
          <a:xfrm rot="16200000" flipH="1">
            <a:off x="9964447" y="2185530"/>
            <a:ext cx="565463" cy="532531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11174</TotalTime>
  <Words>112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2018-05-04T01:34:29Z</dcterms:modified>
</cp:coreProperties>
</file>