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0EFFA793-432D-41B1-BFC6-7C3E64556091}"/>
              </a:ext>
            </a:extLst>
          </p:cNvPr>
          <p:cNvSpPr txBox="1"/>
          <p:nvPr/>
        </p:nvSpPr>
        <p:spPr>
          <a:xfrm>
            <a:off x="946522" y="1938529"/>
            <a:ext cx="1845687" cy="384721"/>
          </a:xfrm>
          <a:prstGeom prst="rect">
            <a:avLst/>
          </a:prstGeom>
          <a:solidFill>
            <a:schemeClr val="accent3"/>
          </a:solidFill>
        </p:spPr>
        <p:txBody>
          <a:bodyPr wrap="square" lIns="36000" tIns="0" rIns="36000" bIns="0" rtlCol="0" anchor="ctr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altLang="ko-KR" sz="2800" dirty="0">
                <a:solidFill>
                  <a:schemeClr val="bg1"/>
                </a:solidFill>
              </a:rPr>
              <a:t>We Create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331" name="TextBox 330">
            <a:extLst>
              <a:ext uri="{FF2B5EF4-FFF2-40B4-BE49-F238E27FC236}">
                <a16:creationId xmlns:a16="http://schemas.microsoft.com/office/drawing/2014/main" id="{46622D10-8D65-4B82-BE07-2F8073E1C2F8}"/>
              </a:ext>
            </a:extLst>
          </p:cNvPr>
          <p:cNvSpPr txBox="1"/>
          <p:nvPr/>
        </p:nvSpPr>
        <p:spPr>
          <a:xfrm>
            <a:off x="946522" y="2370577"/>
            <a:ext cx="1937362" cy="384721"/>
          </a:xfrm>
          <a:prstGeom prst="rect">
            <a:avLst/>
          </a:prstGeom>
          <a:solidFill>
            <a:schemeClr val="accent2"/>
          </a:solidFill>
        </p:spPr>
        <p:txBody>
          <a:bodyPr wrap="square" lIns="36000" tIns="0" rIns="36000" bIns="0" rtlCol="0" anchor="ctr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altLang="ko-KR" sz="2800" dirty="0">
                <a:solidFill>
                  <a:schemeClr val="bg1"/>
                </a:solidFill>
              </a:rPr>
              <a:t>PowerPoint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332" name="TextBox 331">
            <a:extLst>
              <a:ext uri="{FF2B5EF4-FFF2-40B4-BE49-F238E27FC236}">
                <a16:creationId xmlns:a16="http://schemas.microsoft.com/office/drawing/2014/main" id="{82726080-886A-493A-9EF8-AC8CB33EE54B}"/>
              </a:ext>
            </a:extLst>
          </p:cNvPr>
          <p:cNvSpPr txBox="1"/>
          <p:nvPr/>
        </p:nvSpPr>
        <p:spPr>
          <a:xfrm>
            <a:off x="946522" y="2802625"/>
            <a:ext cx="2088088" cy="384721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0" rIns="36000" bIns="0" rtlCol="0" anchor="ctr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altLang="ko-KR" sz="2800" dirty="0">
                <a:solidFill>
                  <a:schemeClr val="bg1"/>
                </a:solidFill>
              </a:rPr>
              <a:t>Presentation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333" name="TextBox 332">
            <a:extLst>
              <a:ext uri="{FF2B5EF4-FFF2-40B4-BE49-F238E27FC236}">
                <a16:creationId xmlns:a16="http://schemas.microsoft.com/office/drawing/2014/main" id="{60AB6E50-D525-4B5B-A952-63ECB62E4931}"/>
              </a:ext>
            </a:extLst>
          </p:cNvPr>
          <p:cNvSpPr txBox="1"/>
          <p:nvPr/>
        </p:nvSpPr>
        <p:spPr>
          <a:xfrm>
            <a:off x="946522" y="5271976"/>
            <a:ext cx="299243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I hope and I believe that this Template will your Time, Money and Reputation.  </a:t>
            </a:r>
          </a:p>
        </p:txBody>
      </p:sp>
      <p:grpSp>
        <p:nvGrpSpPr>
          <p:cNvPr id="334" name="Group 11">
            <a:extLst>
              <a:ext uri="{FF2B5EF4-FFF2-40B4-BE49-F238E27FC236}">
                <a16:creationId xmlns:a16="http://schemas.microsoft.com/office/drawing/2014/main" id="{A229587F-8631-4B4E-BEB8-4061ABC8F824}"/>
              </a:ext>
            </a:extLst>
          </p:cNvPr>
          <p:cNvGrpSpPr/>
          <p:nvPr/>
        </p:nvGrpSpPr>
        <p:grpSpPr>
          <a:xfrm>
            <a:off x="4801467" y="1705502"/>
            <a:ext cx="6502929" cy="4503549"/>
            <a:chOff x="4211960" y="1146262"/>
            <a:chExt cx="6502929" cy="4503549"/>
          </a:xfrm>
        </p:grpSpPr>
        <p:sp>
          <p:nvSpPr>
            <p:cNvPr id="335" name="Rectangle 6">
              <a:extLst>
                <a:ext uri="{FF2B5EF4-FFF2-40B4-BE49-F238E27FC236}">
                  <a16:creationId xmlns:a16="http://schemas.microsoft.com/office/drawing/2014/main" id="{A482AFF5-376A-4A97-84F4-D4846DFB160A}"/>
                </a:ext>
              </a:extLst>
            </p:cNvPr>
            <p:cNvSpPr/>
            <p:nvPr/>
          </p:nvSpPr>
          <p:spPr>
            <a:xfrm>
              <a:off x="5724128" y="2564426"/>
              <a:ext cx="3592214" cy="36051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Rectangle 54">
              <a:extLst>
                <a:ext uri="{FF2B5EF4-FFF2-40B4-BE49-F238E27FC236}">
                  <a16:creationId xmlns:a16="http://schemas.microsoft.com/office/drawing/2014/main" id="{982C1B5A-618B-4B91-98ED-903737F1BFC4}"/>
                </a:ext>
              </a:extLst>
            </p:cNvPr>
            <p:cNvSpPr/>
            <p:nvPr/>
          </p:nvSpPr>
          <p:spPr>
            <a:xfrm>
              <a:off x="4644008" y="3212498"/>
              <a:ext cx="4700909" cy="36051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7" name="Rectangle 55">
              <a:extLst>
                <a:ext uri="{FF2B5EF4-FFF2-40B4-BE49-F238E27FC236}">
                  <a16:creationId xmlns:a16="http://schemas.microsoft.com/office/drawing/2014/main" id="{F930368B-5227-4BF8-B69A-339A7A1965E1}"/>
                </a:ext>
              </a:extLst>
            </p:cNvPr>
            <p:cNvSpPr/>
            <p:nvPr/>
          </p:nvSpPr>
          <p:spPr>
            <a:xfrm>
              <a:off x="6156175" y="1916354"/>
              <a:ext cx="3188741" cy="36051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Rectangle 57">
              <a:extLst>
                <a:ext uri="{FF2B5EF4-FFF2-40B4-BE49-F238E27FC236}">
                  <a16:creationId xmlns:a16="http://schemas.microsoft.com/office/drawing/2014/main" id="{47D09E2E-30CF-468F-BB32-C7C11586093D}"/>
                </a:ext>
              </a:extLst>
            </p:cNvPr>
            <p:cNvSpPr/>
            <p:nvPr/>
          </p:nvSpPr>
          <p:spPr>
            <a:xfrm>
              <a:off x="5752703" y="3860570"/>
              <a:ext cx="3592214" cy="36051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Rectangle 59">
              <a:extLst>
                <a:ext uri="{FF2B5EF4-FFF2-40B4-BE49-F238E27FC236}">
                  <a16:creationId xmlns:a16="http://schemas.microsoft.com/office/drawing/2014/main" id="{2257CEC6-9A01-49D1-B222-904FFACEB280}"/>
                </a:ext>
              </a:extLst>
            </p:cNvPr>
            <p:cNvSpPr/>
            <p:nvPr/>
          </p:nvSpPr>
          <p:spPr>
            <a:xfrm>
              <a:off x="6184751" y="4508642"/>
              <a:ext cx="3131588" cy="36051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Trapezoid 4">
              <a:extLst>
                <a:ext uri="{FF2B5EF4-FFF2-40B4-BE49-F238E27FC236}">
                  <a16:creationId xmlns:a16="http://schemas.microsoft.com/office/drawing/2014/main" id="{89619A04-62C5-4DEF-AEAE-6ECD750A20F0}"/>
                </a:ext>
              </a:extLst>
            </p:cNvPr>
            <p:cNvSpPr/>
            <p:nvPr/>
          </p:nvSpPr>
          <p:spPr>
            <a:xfrm rot="16200000">
              <a:off x="9655576" y="2700012"/>
              <a:ext cx="720080" cy="1398543"/>
            </a:xfrm>
            <a:prstGeom prst="trapezoid">
              <a:avLst/>
            </a:prstGeom>
            <a:pattFill prst="dkDnDiag">
              <a:fgClr>
                <a:schemeClr val="accent4"/>
              </a:fgClr>
              <a:bgClr>
                <a:schemeClr val="tx1">
                  <a:lumMod val="75000"/>
                  <a:lumOff val="25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1" name="Trapezoid 53">
              <a:extLst>
                <a:ext uri="{FF2B5EF4-FFF2-40B4-BE49-F238E27FC236}">
                  <a16:creationId xmlns:a16="http://schemas.microsoft.com/office/drawing/2014/main" id="{958D554C-3B74-4C04-B0BF-3DECED375ABB}"/>
                </a:ext>
              </a:extLst>
            </p:cNvPr>
            <p:cNvSpPr/>
            <p:nvPr/>
          </p:nvSpPr>
          <p:spPr>
            <a:xfrm rot="16200000">
              <a:off x="9655098" y="1865151"/>
              <a:ext cx="721035" cy="1398547"/>
            </a:xfrm>
            <a:custGeom>
              <a:avLst/>
              <a:gdLst>
                <a:gd name="connsiteX0" fmla="*/ 0 w 720080"/>
                <a:gd name="connsiteY0" fmla="*/ 971600 h 971600"/>
                <a:gd name="connsiteX1" fmla="*/ 180020 w 720080"/>
                <a:gd name="connsiteY1" fmla="*/ 0 h 971600"/>
                <a:gd name="connsiteX2" fmla="*/ 540060 w 720080"/>
                <a:gd name="connsiteY2" fmla="*/ 0 h 971600"/>
                <a:gd name="connsiteX3" fmla="*/ 720080 w 720080"/>
                <a:gd name="connsiteY3" fmla="*/ 971600 h 971600"/>
                <a:gd name="connsiteX4" fmla="*/ 0 w 720080"/>
                <a:gd name="connsiteY4" fmla="*/ 971600 h 971600"/>
                <a:gd name="connsiteX0" fmla="*/ 10480 w 540060"/>
                <a:gd name="connsiteY0" fmla="*/ 971600 h 971600"/>
                <a:gd name="connsiteX1" fmla="*/ 0 w 540060"/>
                <a:gd name="connsiteY1" fmla="*/ 0 h 971600"/>
                <a:gd name="connsiteX2" fmla="*/ 360040 w 540060"/>
                <a:gd name="connsiteY2" fmla="*/ 0 h 971600"/>
                <a:gd name="connsiteX3" fmla="*/ 540060 w 540060"/>
                <a:gd name="connsiteY3" fmla="*/ 971600 h 971600"/>
                <a:gd name="connsiteX4" fmla="*/ 10480 w 540060"/>
                <a:gd name="connsiteY4" fmla="*/ 971600 h 971600"/>
                <a:gd name="connsiteX0" fmla="*/ 10480 w 606735"/>
                <a:gd name="connsiteY0" fmla="*/ 971600 h 971600"/>
                <a:gd name="connsiteX1" fmla="*/ 0 w 606735"/>
                <a:gd name="connsiteY1" fmla="*/ 0 h 971600"/>
                <a:gd name="connsiteX2" fmla="*/ 360040 w 606735"/>
                <a:gd name="connsiteY2" fmla="*/ 0 h 971600"/>
                <a:gd name="connsiteX3" fmla="*/ 606735 w 606735"/>
                <a:gd name="connsiteY3" fmla="*/ 971600 h 971600"/>
                <a:gd name="connsiteX4" fmla="*/ 10480 w 606735"/>
                <a:gd name="connsiteY4" fmla="*/ 971600 h 971600"/>
                <a:gd name="connsiteX0" fmla="*/ 77154 w 606735"/>
                <a:gd name="connsiteY0" fmla="*/ 971603 h 971603"/>
                <a:gd name="connsiteX1" fmla="*/ 0 w 606735"/>
                <a:gd name="connsiteY1" fmla="*/ 0 h 971603"/>
                <a:gd name="connsiteX2" fmla="*/ 360040 w 606735"/>
                <a:gd name="connsiteY2" fmla="*/ 0 h 971603"/>
                <a:gd name="connsiteX3" fmla="*/ 606735 w 606735"/>
                <a:gd name="connsiteY3" fmla="*/ 971600 h 971603"/>
                <a:gd name="connsiteX4" fmla="*/ 77154 w 606735"/>
                <a:gd name="connsiteY4" fmla="*/ 971603 h 971603"/>
                <a:gd name="connsiteX0" fmla="*/ 77154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77154 w 721035"/>
                <a:gd name="connsiteY4" fmla="*/ 971603 h 971603"/>
                <a:gd name="connsiteX0" fmla="*/ 124779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124779 w 721035"/>
                <a:gd name="connsiteY4" fmla="*/ 971603 h 971603"/>
                <a:gd name="connsiteX0" fmla="*/ 191454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191454 w 721035"/>
                <a:gd name="connsiteY4" fmla="*/ 971603 h 971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1035" h="971603">
                  <a:moveTo>
                    <a:pt x="191454" y="971603"/>
                  </a:moveTo>
                  <a:lnTo>
                    <a:pt x="0" y="0"/>
                  </a:lnTo>
                  <a:lnTo>
                    <a:pt x="360040" y="0"/>
                  </a:lnTo>
                  <a:lnTo>
                    <a:pt x="721035" y="971600"/>
                  </a:lnTo>
                  <a:lnTo>
                    <a:pt x="191454" y="971603"/>
                  </a:lnTo>
                  <a:close/>
                </a:path>
              </a:pathLst>
            </a:custGeom>
            <a:pattFill prst="dkDnDiag">
              <a:fgClr>
                <a:schemeClr val="tx1">
                  <a:lumMod val="75000"/>
                  <a:lumOff val="25000"/>
                </a:schemeClr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2" name="Trapezoid 53">
              <a:extLst>
                <a:ext uri="{FF2B5EF4-FFF2-40B4-BE49-F238E27FC236}">
                  <a16:creationId xmlns:a16="http://schemas.microsoft.com/office/drawing/2014/main" id="{C25D2CBA-808D-4EA2-BA8E-D383B9EE784E}"/>
                </a:ext>
              </a:extLst>
            </p:cNvPr>
            <p:cNvSpPr/>
            <p:nvPr/>
          </p:nvSpPr>
          <p:spPr>
            <a:xfrm rot="16200000">
              <a:off x="9450311" y="1012295"/>
              <a:ext cx="1130610" cy="1398543"/>
            </a:xfrm>
            <a:custGeom>
              <a:avLst/>
              <a:gdLst>
                <a:gd name="connsiteX0" fmla="*/ 0 w 720080"/>
                <a:gd name="connsiteY0" fmla="*/ 971600 h 971600"/>
                <a:gd name="connsiteX1" fmla="*/ 180020 w 720080"/>
                <a:gd name="connsiteY1" fmla="*/ 0 h 971600"/>
                <a:gd name="connsiteX2" fmla="*/ 540060 w 720080"/>
                <a:gd name="connsiteY2" fmla="*/ 0 h 971600"/>
                <a:gd name="connsiteX3" fmla="*/ 720080 w 720080"/>
                <a:gd name="connsiteY3" fmla="*/ 971600 h 971600"/>
                <a:gd name="connsiteX4" fmla="*/ 0 w 720080"/>
                <a:gd name="connsiteY4" fmla="*/ 971600 h 971600"/>
                <a:gd name="connsiteX0" fmla="*/ 10480 w 540060"/>
                <a:gd name="connsiteY0" fmla="*/ 971600 h 971600"/>
                <a:gd name="connsiteX1" fmla="*/ 0 w 540060"/>
                <a:gd name="connsiteY1" fmla="*/ 0 h 971600"/>
                <a:gd name="connsiteX2" fmla="*/ 360040 w 540060"/>
                <a:gd name="connsiteY2" fmla="*/ 0 h 971600"/>
                <a:gd name="connsiteX3" fmla="*/ 540060 w 540060"/>
                <a:gd name="connsiteY3" fmla="*/ 971600 h 971600"/>
                <a:gd name="connsiteX4" fmla="*/ 10480 w 540060"/>
                <a:gd name="connsiteY4" fmla="*/ 971600 h 971600"/>
                <a:gd name="connsiteX0" fmla="*/ 10480 w 606735"/>
                <a:gd name="connsiteY0" fmla="*/ 971600 h 971600"/>
                <a:gd name="connsiteX1" fmla="*/ 0 w 606735"/>
                <a:gd name="connsiteY1" fmla="*/ 0 h 971600"/>
                <a:gd name="connsiteX2" fmla="*/ 360040 w 606735"/>
                <a:gd name="connsiteY2" fmla="*/ 0 h 971600"/>
                <a:gd name="connsiteX3" fmla="*/ 606735 w 606735"/>
                <a:gd name="connsiteY3" fmla="*/ 971600 h 971600"/>
                <a:gd name="connsiteX4" fmla="*/ 10480 w 606735"/>
                <a:gd name="connsiteY4" fmla="*/ 971600 h 971600"/>
                <a:gd name="connsiteX0" fmla="*/ 77154 w 606735"/>
                <a:gd name="connsiteY0" fmla="*/ 971603 h 971603"/>
                <a:gd name="connsiteX1" fmla="*/ 0 w 606735"/>
                <a:gd name="connsiteY1" fmla="*/ 0 h 971603"/>
                <a:gd name="connsiteX2" fmla="*/ 360040 w 606735"/>
                <a:gd name="connsiteY2" fmla="*/ 0 h 971603"/>
                <a:gd name="connsiteX3" fmla="*/ 606735 w 606735"/>
                <a:gd name="connsiteY3" fmla="*/ 971600 h 971603"/>
                <a:gd name="connsiteX4" fmla="*/ 77154 w 606735"/>
                <a:gd name="connsiteY4" fmla="*/ 971603 h 971603"/>
                <a:gd name="connsiteX0" fmla="*/ 77154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77154 w 721035"/>
                <a:gd name="connsiteY4" fmla="*/ 971603 h 971603"/>
                <a:gd name="connsiteX0" fmla="*/ 124779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124779 w 721035"/>
                <a:gd name="connsiteY4" fmla="*/ 971603 h 971603"/>
                <a:gd name="connsiteX0" fmla="*/ 124779 w 1130610"/>
                <a:gd name="connsiteY0" fmla="*/ 971603 h 971603"/>
                <a:gd name="connsiteX1" fmla="*/ 0 w 1130610"/>
                <a:gd name="connsiteY1" fmla="*/ 0 h 971603"/>
                <a:gd name="connsiteX2" fmla="*/ 360040 w 1130610"/>
                <a:gd name="connsiteY2" fmla="*/ 0 h 971603"/>
                <a:gd name="connsiteX3" fmla="*/ 1130610 w 1130610"/>
                <a:gd name="connsiteY3" fmla="*/ 971600 h 971603"/>
                <a:gd name="connsiteX4" fmla="*/ 124779 w 1130610"/>
                <a:gd name="connsiteY4" fmla="*/ 971603 h 971603"/>
                <a:gd name="connsiteX0" fmla="*/ 372431 w 1130610"/>
                <a:gd name="connsiteY0" fmla="*/ 962081 h 971600"/>
                <a:gd name="connsiteX1" fmla="*/ 0 w 1130610"/>
                <a:gd name="connsiteY1" fmla="*/ 0 h 971600"/>
                <a:gd name="connsiteX2" fmla="*/ 360040 w 1130610"/>
                <a:gd name="connsiteY2" fmla="*/ 0 h 971600"/>
                <a:gd name="connsiteX3" fmla="*/ 1130610 w 1130610"/>
                <a:gd name="connsiteY3" fmla="*/ 971600 h 971600"/>
                <a:gd name="connsiteX4" fmla="*/ 372431 w 1130610"/>
                <a:gd name="connsiteY4" fmla="*/ 962081 h 9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610" h="971600">
                  <a:moveTo>
                    <a:pt x="372431" y="962081"/>
                  </a:moveTo>
                  <a:lnTo>
                    <a:pt x="0" y="0"/>
                  </a:lnTo>
                  <a:lnTo>
                    <a:pt x="360040" y="0"/>
                  </a:lnTo>
                  <a:lnTo>
                    <a:pt x="1130610" y="971600"/>
                  </a:lnTo>
                  <a:lnTo>
                    <a:pt x="372431" y="962081"/>
                  </a:lnTo>
                  <a:close/>
                </a:path>
              </a:pathLst>
            </a:custGeom>
            <a:pattFill prst="dkDnDiag">
              <a:fgClr>
                <a:schemeClr val="tx1">
                  <a:lumMod val="50000"/>
                  <a:lumOff val="50000"/>
                </a:schemeClr>
              </a:fgClr>
              <a:bgClr>
                <a:schemeClr val="accent1">
                  <a:lumMod val="75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3" name="Trapezoid 53">
              <a:extLst>
                <a:ext uri="{FF2B5EF4-FFF2-40B4-BE49-F238E27FC236}">
                  <a16:creationId xmlns:a16="http://schemas.microsoft.com/office/drawing/2014/main" id="{C014CB4A-6CBB-44B0-BA01-A70DC70AFE8C}"/>
                </a:ext>
              </a:extLst>
            </p:cNvPr>
            <p:cNvSpPr/>
            <p:nvPr/>
          </p:nvSpPr>
          <p:spPr>
            <a:xfrm rot="16200000" flipH="1">
              <a:off x="9658482" y="3526163"/>
              <a:ext cx="714268" cy="1398547"/>
            </a:xfrm>
            <a:custGeom>
              <a:avLst/>
              <a:gdLst>
                <a:gd name="connsiteX0" fmla="*/ 0 w 720080"/>
                <a:gd name="connsiteY0" fmla="*/ 971600 h 971600"/>
                <a:gd name="connsiteX1" fmla="*/ 180020 w 720080"/>
                <a:gd name="connsiteY1" fmla="*/ 0 h 971600"/>
                <a:gd name="connsiteX2" fmla="*/ 540060 w 720080"/>
                <a:gd name="connsiteY2" fmla="*/ 0 h 971600"/>
                <a:gd name="connsiteX3" fmla="*/ 720080 w 720080"/>
                <a:gd name="connsiteY3" fmla="*/ 971600 h 971600"/>
                <a:gd name="connsiteX4" fmla="*/ 0 w 720080"/>
                <a:gd name="connsiteY4" fmla="*/ 971600 h 971600"/>
                <a:gd name="connsiteX0" fmla="*/ 10480 w 540060"/>
                <a:gd name="connsiteY0" fmla="*/ 971600 h 971600"/>
                <a:gd name="connsiteX1" fmla="*/ 0 w 540060"/>
                <a:gd name="connsiteY1" fmla="*/ 0 h 971600"/>
                <a:gd name="connsiteX2" fmla="*/ 360040 w 540060"/>
                <a:gd name="connsiteY2" fmla="*/ 0 h 971600"/>
                <a:gd name="connsiteX3" fmla="*/ 540060 w 540060"/>
                <a:gd name="connsiteY3" fmla="*/ 971600 h 971600"/>
                <a:gd name="connsiteX4" fmla="*/ 10480 w 540060"/>
                <a:gd name="connsiteY4" fmla="*/ 971600 h 971600"/>
                <a:gd name="connsiteX0" fmla="*/ 10480 w 606735"/>
                <a:gd name="connsiteY0" fmla="*/ 971600 h 971600"/>
                <a:gd name="connsiteX1" fmla="*/ 0 w 606735"/>
                <a:gd name="connsiteY1" fmla="*/ 0 h 971600"/>
                <a:gd name="connsiteX2" fmla="*/ 360040 w 606735"/>
                <a:gd name="connsiteY2" fmla="*/ 0 h 971600"/>
                <a:gd name="connsiteX3" fmla="*/ 606735 w 606735"/>
                <a:gd name="connsiteY3" fmla="*/ 971600 h 971600"/>
                <a:gd name="connsiteX4" fmla="*/ 10480 w 606735"/>
                <a:gd name="connsiteY4" fmla="*/ 971600 h 971600"/>
                <a:gd name="connsiteX0" fmla="*/ 77154 w 606735"/>
                <a:gd name="connsiteY0" fmla="*/ 971603 h 971603"/>
                <a:gd name="connsiteX1" fmla="*/ 0 w 606735"/>
                <a:gd name="connsiteY1" fmla="*/ 0 h 971603"/>
                <a:gd name="connsiteX2" fmla="*/ 360040 w 606735"/>
                <a:gd name="connsiteY2" fmla="*/ 0 h 971603"/>
                <a:gd name="connsiteX3" fmla="*/ 606735 w 606735"/>
                <a:gd name="connsiteY3" fmla="*/ 971600 h 971603"/>
                <a:gd name="connsiteX4" fmla="*/ 77154 w 606735"/>
                <a:gd name="connsiteY4" fmla="*/ 971603 h 971603"/>
                <a:gd name="connsiteX0" fmla="*/ 77154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77154 w 721035"/>
                <a:gd name="connsiteY4" fmla="*/ 971603 h 971603"/>
                <a:gd name="connsiteX0" fmla="*/ 124779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124779 w 721035"/>
                <a:gd name="connsiteY4" fmla="*/ 971603 h 971603"/>
                <a:gd name="connsiteX0" fmla="*/ 191454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191454 w 721035"/>
                <a:gd name="connsiteY4" fmla="*/ 971603 h 971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1035" h="971603">
                  <a:moveTo>
                    <a:pt x="191454" y="971603"/>
                  </a:moveTo>
                  <a:lnTo>
                    <a:pt x="0" y="0"/>
                  </a:lnTo>
                  <a:lnTo>
                    <a:pt x="360040" y="0"/>
                  </a:lnTo>
                  <a:lnTo>
                    <a:pt x="721035" y="971600"/>
                  </a:lnTo>
                  <a:lnTo>
                    <a:pt x="191454" y="971603"/>
                  </a:lnTo>
                  <a:close/>
                </a:path>
              </a:pathLst>
            </a:custGeom>
            <a:pattFill prst="dkDnDiag">
              <a:fgClr>
                <a:schemeClr val="tx1">
                  <a:lumMod val="75000"/>
                  <a:lumOff val="25000"/>
                </a:schemeClr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4" name="Trapezoid 53">
              <a:extLst>
                <a:ext uri="{FF2B5EF4-FFF2-40B4-BE49-F238E27FC236}">
                  <a16:creationId xmlns:a16="http://schemas.microsoft.com/office/drawing/2014/main" id="{181C0260-57D5-4C00-8900-2E79ACE81FDA}"/>
                </a:ext>
              </a:extLst>
            </p:cNvPr>
            <p:cNvSpPr/>
            <p:nvPr/>
          </p:nvSpPr>
          <p:spPr>
            <a:xfrm rot="16200000" flipH="1">
              <a:off x="9446675" y="4381599"/>
              <a:ext cx="1137881" cy="1398543"/>
            </a:xfrm>
            <a:custGeom>
              <a:avLst/>
              <a:gdLst>
                <a:gd name="connsiteX0" fmla="*/ 0 w 720080"/>
                <a:gd name="connsiteY0" fmla="*/ 971600 h 971600"/>
                <a:gd name="connsiteX1" fmla="*/ 180020 w 720080"/>
                <a:gd name="connsiteY1" fmla="*/ 0 h 971600"/>
                <a:gd name="connsiteX2" fmla="*/ 540060 w 720080"/>
                <a:gd name="connsiteY2" fmla="*/ 0 h 971600"/>
                <a:gd name="connsiteX3" fmla="*/ 720080 w 720080"/>
                <a:gd name="connsiteY3" fmla="*/ 971600 h 971600"/>
                <a:gd name="connsiteX4" fmla="*/ 0 w 720080"/>
                <a:gd name="connsiteY4" fmla="*/ 971600 h 971600"/>
                <a:gd name="connsiteX0" fmla="*/ 10480 w 540060"/>
                <a:gd name="connsiteY0" fmla="*/ 971600 h 971600"/>
                <a:gd name="connsiteX1" fmla="*/ 0 w 540060"/>
                <a:gd name="connsiteY1" fmla="*/ 0 h 971600"/>
                <a:gd name="connsiteX2" fmla="*/ 360040 w 540060"/>
                <a:gd name="connsiteY2" fmla="*/ 0 h 971600"/>
                <a:gd name="connsiteX3" fmla="*/ 540060 w 540060"/>
                <a:gd name="connsiteY3" fmla="*/ 971600 h 971600"/>
                <a:gd name="connsiteX4" fmla="*/ 10480 w 540060"/>
                <a:gd name="connsiteY4" fmla="*/ 971600 h 971600"/>
                <a:gd name="connsiteX0" fmla="*/ 10480 w 606735"/>
                <a:gd name="connsiteY0" fmla="*/ 971600 h 971600"/>
                <a:gd name="connsiteX1" fmla="*/ 0 w 606735"/>
                <a:gd name="connsiteY1" fmla="*/ 0 h 971600"/>
                <a:gd name="connsiteX2" fmla="*/ 360040 w 606735"/>
                <a:gd name="connsiteY2" fmla="*/ 0 h 971600"/>
                <a:gd name="connsiteX3" fmla="*/ 606735 w 606735"/>
                <a:gd name="connsiteY3" fmla="*/ 971600 h 971600"/>
                <a:gd name="connsiteX4" fmla="*/ 10480 w 606735"/>
                <a:gd name="connsiteY4" fmla="*/ 971600 h 971600"/>
                <a:gd name="connsiteX0" fmla="*/ 77154 w 606735"/>
                <a:gd name="connsiteY0" fmla="*/ 971603 h 971603"/>
                <a:gd name="connsiteX1" fmla="*/ 0 w 606735"/>
                <a:gd name="connsiteY1" fmla="*/ 0 h 971603"/>
                <a:gd name="connsiteX2" fmla="*/ 360040 w 606735"/>
                <a:gd name="connsiteY2" fmla="*/ 0 h 971603"/>
                <a:gd name="connsiteX3" fmla="*/ 606735 w 606735"/>
                <a:gd name="connsiteY3" fmla="*/ 971600 h 971603"/>
                <a:gd name="connsiteX4" fmla="*/ 77154 w 606735"/>
                <a:gd name="connsiteY4" fmla="*/ 971603 h 971603"/>
                <a:gd name="connsiteX0" fmla="*/ 77154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77154 w 721035"/>
                <a:gd name="connsiteY4" fmla="*/ 971603 h 971603"/>
                <a:gd name="connsiteX0" fmla="*/ 124779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124779 w 721035"/>
                <a:gd name="connsiteY4" fmla="*/ 971603 h 971603"/>
                <a:gd name="connsiteX0" fmla="*/ 124779 w 1130610"/>
                <a:gd name="connsiteY0" fmla="*/ 971603 h 971603"/>
                <a:gd name="connsiteX1" fmla="*/ 0 w 1130610"/>
                <a:gd name="connsiteY1" fmla="*/ 0 h 971603"/>
                <a:gd name="connsiteX2" fmla="*/ 360040 w 1130610"/>
                <a:gd name="connsiteY2" fmla="*/ 0 h 971603"/>
                <a:gd name="connsiteX3" fmla="*/ 1130610 w 1130610"/>
                <a:gd name="connsiteY3" fmla="*/ 971600 h 971603"/>
                <a:gd name="connsiteX4" fmla="*/ 124779 w 1130610"/>
                <a:gd name="connsiteY4" fmla="*/ 971603 h 971603"/>
                <a:gd name="connsiteX0" fmla="*/ 372431 w 1130610"/>
                <a:gd name="connsiteY0" fmla="*/ 962081 h 971600"/>
                <a:gd name="connsiteX1" fmla="*/ 0 w 1130610"/>
                <a:gd name="connsiteY1" fmla="*/ 0 h 971600"/>
                <a:gd name="connsiteX2" fmla="*/ 360040 w 1130610"/>
                <a:gd name="connsiteY2" fmla="*/ 0 h 971600"/>
                <a:gd name="connsiteX3" fmla="*/ 1130610 w 1130610"/>
                <a:gd name="connsiteY3" fmla="*/ 971600 h 971600"/>
                <a:gd name="connsiteX4" fmla="*/ 372431 w 1130610"/>
                <a:gd name="connsiteY4" fmla="*/ 962081 h 9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610" h="971600">
                  <a:moveTo>
                    <a:pt x="372431" y="962081"/>
                  </a:moveTo>
                  <a:lnTo>
                    <a:pt x="0" y="0"/>
                  </a:lnTo>
                  <a:lnTo>
                    <a:pt x="360040" y="0"/>
                  </a:lnTo>
                  <a:lnTo>
                    <a:pt x="1130610" y="971600"/>
                  </a:lnTo>
                  <a:lnTo>
                    <a:pt x="372431" y="962081"/>
                  </a:lnTo>
                  <a:close/>
                </a:path>
              </a:pathLst>
            </a:custGeom>
            <a:pattFill prst="dkDnDiag">
              <a:fgClr>
                <a:schemeClr val="tx1">
                  <a:lumMod val="50000"/>
                  <a:lumOff val="50000"/>
                </a:schemeClr>
              </a:fgClr>
              <a:bgClr>
                <a:schemeClr val="accent1">
                  <a:lumMod val="75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5" name="Isosceles Triangle 7">
              <a:extLst>
                <a:ext uri="{FF2B5EF4-FFF2-40B4-BE49-F238E27FC236}">
                  <a16:creationId xmlns:a16="http://schemas.microsoft.com/office/drawing/2014/main" id="{9E6FCF7C-B03A-4B95-B2EC-671D889180D1}"/>
                </a:ext>
              </a:extLst>
            </p:cNvPr>
            <p:cNvSpPr/>
            <p:nvPr/>
          </p:nvSpPr>
          <p:spPr>
            <a:xfrm rot="16200000">
              <a:off x="4168736" y="3128944"/>
              <a:ext cx="626748" cy="540300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Isosceles Triangle 63">
              <a:extLst>
                <a:ext uri="{FF2B5EF4-FFF2-40B4-BE49-F238E27FC236}">
                  <a16:creationId xmlns:a16="http://schemas.microsoft.com/office/drawing/2014/main" id="{2F8DFA51-D910-4B29-B120-6E50300AC0EA}"/>
                </a:ext>
              </a:extLst>
            </p:cNvPr>
            <p:cNvSpPr/>
            <p:nvPr/>
          </p:nvSpPr>
          <p:spPr>
            <a:xfrm rot="16200000">
              <a:off x="5169179" y="2474534"/>
              <a:ext cx="626748" cy="54030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Isosceles Triangle 64">
              <a:extLst>
                <a:ext uri="{FF2B5EF4-FFF2-40B4-BE49-F238E27FC236}">
                  <a16:creationId xmlns:a16="http://schemas.microsoft.com/office/drawing/2014/main" id="{CB230A4F-CAAD-4CE6-8D68-F37B4191645D}"/>
                </a:ext>
              </a:extLst>
            </p:cNvPr>
            <p:cNvSpPr/>
            <p:nvPr/>
          </p:nvSpPr>
          <p:spPr>
            <a:xfrm rot="16200000">
              <a:off x="5169179" y="3770679"/>
              <a:ext cx="626748" cy="54030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Isosceles Triangle 65">
              <a:extLst>
                <a:ext uri="{FF2B5EF4-FFF2-40B4-BE49-F238E27FC236}">
                  <a16:creationId xmlns:a16="http://schemas.microsoft.com/office/drawing/2014/main" id="{A88AD9D0-C3BB-4A62-857A-237137906D67}"/>
                </a:ext>
              </a:extLst>
            </p:cNvPr>
            <p:cNvSpPr/>
            <p:nvPr/>
          </p:nvSpPr>
          <p:spPr>
            <a:xfrm rot="16200000">
              <a:off x="5601227" y="4418751"/>
              <a:ext cx="626748" cy="540300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9" name="Isosceles Triangle 66">
              <a:extLst>
                <a:ext uri="{FF2B5EF4-FFF2-40B4-BE49-F238E27FC236}">
                  <a16:creationId xmlns:a16="http://schemas.microsoft.com/office/drawing/2014/main" id="{661430BA-3089-4894-9CA1-5E919B8A5F76}"/>
                </a:ext>
              </a:extLst>
            </p:cNvPr>
            <p:cNvSpPr/>
            <p:nvPr/>
          </p:nvSpPr>
          <p:spPr>
            <a:xfrm rot="16200000">
              <a:off x="5572652" y="1826463"/>
              <a:ext cx="626748" cy="540300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50" name="Group 67">
            <a:extLst>
              <a:ext uri="{FF2B5EF4-FFF2-40B4-BE49-F238E27FC236}">
                <a16:creationId xmlns:a16="http://schemas.microsoft.com/office/drawing/2014/main" id="{B1F95811-A7CA-4FDA-9457-86B2D24AC852}"/>
              </a:ext>
            </a:extLst>
          </p:cNvPr>
          <p:cNvGrpSpPr/>
          <p:nvPr/>
        </p:nvGrpSpPr>
        <p:grpSpPr>
          <a:xfrm>
            <a:off x="2634635" y="3698770"/>
            <a:ext cx="1865083" cy="570092"/>
            <a:chOff x="5210294" y="837292"/>
            <a:chExt cx="1750034" cy="410773"/>
          </a:xfrm>
        </p:grpSpPr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6289D0B6-E03E-439C-883B-D6F8C6D5EDCF}"/>
                </a:ext>
              </a:extLst>
            </p:cNvPr>
            <p:cNvSpPr txBox="1"/>
            <p:nvPr/>
          </p:nvSpPr>
          <p:spPr>
            <a:xfrm>
              <a:off x="5210294" y="981947"/>
              <a:ext cx="1750034" cy="26611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</a:p>
          </p:txBody>
        </p:sp>
        <p:sp>
          <p:nvSpPr>
            <p:cNvPr id="352" name="TextBox 351">
              <a:extLst>
                <a:ext uri="{FF2B5EF4-FFF2-40B4-BE49-F238E27FC236}">
                  <a16:creationId xmlns:a16="http://schemas.microsoft.com/office/drawing/2014/main" id="{8D279368-DE7C-4C10-AAD3-4A2E3650585E}"/>
                </a:ext>
              </a:extLst>
            </p:cNvPr>
            <p:cNvSpPr txBox="1"/>
            <p:nvPr/>
          </p:nvSpPr>
          <p:spPr>
            <a:xfrm>
              <a:off x="5218242" y="837292"/>
              <a:ext cx="1742086" cy="1552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353" name="Group 75">
            <a:extLst>
              <a:ext uri="{FF2B5EF4-FFF2-40B4-BE49-F238E27FC236}">
                <a16:creationId xmlns:a16="http://schemas.microsoft.com/office/drawing/2014/main" id="{4351D3E3-F71F-4BCE-972B-D13C4ECB5EFB}"/>
              </a:ext>
            </a:extLst>
          </p:cNvPr>
          <p:cNvGrpSpPr/>
          <p:nvPr/>
        </p:nvGrpSpPr>
        <p:grpSpPr>
          <a:xfrm>
            <a:off x="3397577" y="4423655"/>
            <a:ext cx="1865083" cy="570092"/>
            <a:chOff x="5210294" y="837292"/>
            <a:chExt cx="1750034" cy="410773"/>
          </a:xfrm>
        </p:grpSpPr>
        <p:sp>
          <p:nvSpPr>
            <p:cNvPr id="354" name="TextBox 353">
              <a:extLst>
                <a:ext uri="{FF2B5EF4-FFF2-40B4-BE49-F238E27FC236}">
                  <a16:creationId xmlns:a16="http://schemas.microsoft.com/office/drawing/2014/main" id="{68212D6B-1622-4B0E-A3F2-8C4AF15DCCBD}"/>
                </a:ext>
              </a:extLst>
            </p:cNvPr>
            <p:cNvSpPr txBox="1"/>
            <p:nvPr/>
          </p:nvSpPr>
          <p:spPr>
            <a:xfrm>
              <a:off x="5210294" y="981947"/>
              <a:ext cx="1750034" cy="26611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</a:p>
          </p:txBody>
        </p:sp>
        <p:sp>
          <p:nvSpPr>
            <p:cNvPr id="355" name="TextBox 354">
              <a:extLst>
                <a:ext uri="{FF2B5EF4-FFF2-40B4-BE49-F238E27FC236}">
                  <a16:creationId xmlns:a16="http://schemas.microsoft.com/office/drawing/2014/main" id="{D6B58E16-D32B-4438-88AA-042B306FB3FE}"/>
                </a:ext>
              </a:extLst>
            </p:cNvPr>
            <p:cNvSpPr txBox="1"/>
            <p:nvPr/>
          </p:nvSpPr>
          <p:spPr>
            <a:xfrm>
              <a:off x="5218242" y="837292"/>
              <a:ext cx="1742086" cy="1552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356" name="Group 99">
            <a:extLst>
              <a:ext uri="{FF2B5EF4-FFF2-40B4-BE49-F238E27FC236}">
                <a16:creationId xmlns:a16="http://schemas.microsoft.com/office/drawing/2014/main" id="{F4497628-FC22-4238-A303-56F09507918C}"/>
              </a:ext>
            </a:extLst>
          </p:cNvPr>
          <p:cNvGrpSpPr/>
          <p:nvPr/>
        </p:nvGrpSpPr>
        <p:grpSpPr>
          <a:xfrm>
            <a:off x="4160520" y="5148542"/>
            <a:ext cx="1865083" cy="570092"/>
            <a:chOff x="5210294" y="837292"/>
            <a:chExt cx="1750034" cy="410773"/>
          </a:xfrm>
        </p:grpSpPr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E69167D3-BBA1-466F-997B-7A9356A7FDE2}"/>
                </a:ext>
              </a:extLst>
            </p:cNvPr>
            <p:cNvSpPr txBox="1"/>
            <p:nvPr/>
          </p:nvSpPr>
          <p:spPr>
            <a:xfrm>
              <a:off x="5210294" y="981947"/>
              <a:ext cx="1750034" cy="26611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</a:p>
          </p:txBody>
        </p:sp>
        <p:sp>
          <p:nvSpPr>
            <p:cNvPr id="358" name="TextBox 357">
              <a:extLst>
                <a:ext uri="{FF2B5EF4-FFF2-40B4-BE49-F238E27FC236}">
                  <a16:creationId xmlns:a16="http://schemas.microsoft.com/office/drawing/2014/main" id="{32362BCB-7B84-45D8-975D-9791E33CE8E6}"/>
                </a:ext>
              </a:extLst>
            </p:cNvPr>
            <p:cNvSpPr txBox="1"/>
            <p:nvPr/>
          </p:nvSpPr>
          <p:spPr>
            <a:xfrm>
              <a:off x="5218242" y="837292"/>
              <a:ext cx="1742086" cy="1552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359" name="Group 14">
            <a:extLst>
              <a:ext uri="{FF2B5EF4-FFF2-40B4-BE49-F238E27FC236}">
                <a16:creationId xmlns:a16="http://schemas.microsoft.com/office/drawing/2014/main" id="{7BAE1C62-A58E-4BA0-A2A1-1F08FBD506A4}"/>
              </a:ext>
            </a:extLst>
          </p:cNvPr>
          <p:cNvGrpSpPr/>
          <p:nvPr/>
        </p:nvGrpSpPr>
        <p:grpSpPr>
          <a:xfrm>
            <a:off x="3397577" y="2959201"/>
            <a:ext cx="1865083" cy="553999"/>
            <a:chOff x="3413470" y="1938318"/>
            <a:chExt cx="1596980" cy="553999"/>
          </a:xfrm>
        </p:grpSpPr>
        <p:sp>
          <p:nvSpPr>
            <p:cNvPr id="360" name="TextBox 359">
              <a:extLst>
                <a:ext uri="{FF2B5EF4-FFF2-40B4-BE49-F238E27FC236}">
                  <a16:creationId xmlns:a16="http://schemas.microsoft.com/office/drawing/2014/main" id="{4BEE556C-8614-464D-8CA8-9EC0EAF06B65}"/>
                </a:ext>
              </a:extLst>
            </p:cNvPr>
            <p:cNvSpPr txBox="1"/>
            <p:nvPr/>
          </p:nvSpPr>
          <p:spPr>
            <a:xfrm>
              <a:off x="3413470" y="1938318"/>
              <a:ext cx="1596980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</a:p>
          </p:txBody>
        </p:sp>
        <p:sp>
          <p:nvSpPr>
            <p:cNvPr id="361" name="TextBox 360">
              <a:extLst>
                <a:ext uri="{FF2B5EF4-FFF2-40B4-BE49-F238E27FC236}">
                  <a16:creationId xmlns:a16="http://schemas.microsoft.com/office/drawing/2014/main" id="{CDCBE3C0-FFF9-4FE6-8968-D709021CA838}"/>
                </a:ext>
              </a:extLst>
            </p:cNvPr>
            <p:cNvSpPr txBox="1"/>
            <p:nvPr/>
          </p:nvSpPr>
          <p:spPr>
            <a:xfrm>
              <a:off x="3420723" y="2276872"/>
              <a:ext cx="1589727" cy="21544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362" name="Group 105">
            <a:extLst>
              <a:ext uri="{FF2B5EF4-FFF2-40B4-BE49-F238E27FC236}">
                <a16:creationId xmlns:a16="http://schemas.microsoft.com/office/drawing/2014/main" id="{F0C0E058-5DAF-4B56-AD12-FAE7B4CB1935}"/>
              </a:ext>
            </a:extLst>
          </p:cNvPr>
          <p:cNvGrpSpPr/>
          <p:nvPr/>
        </p:nvGrpSpPr>
        <p:grpSpPr>
          <a:xfrm>
            <a:off x="4160520" y="2219631"/>
            <a:ext cx="1865083" cy="553999"/>
            <a:chOff x="3413470" y="1938318"/>
            <a:chExt cx="1596980" cy="553999"/>
          </a:xfrm>
        </p:grpSpPr>
        <p:sp>
          <p:nvSpPr>
            <p:cNvPr id="363" name="TextBox 362">
              <a:extLst>
                <a:ext uri="{FF2B5EF4-FFF2-40B4-BE49-F238E27FC236}">
                  <a16:creationId xmlns:a16="http://schemas.microsoft.com/office/drawing/2014/main" id="{6C856CA1-0D9E-4DF2-9082-B5C10BC516BE}"/>
                </a:ext>
              </a:extLst>
            </p:cNvPr>
            <p:cNvSpPr txBox="1"/>
            <p:nvPr/>
          </p:nvSpPr>
          <p:spPr>
            <a:xfrm>
              <a:off x="3413470" y="1938318"/>
              <a:ext cx="1596980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</a:p>
          </p:txBody>
        </p:sp>
        <p:sp>
          <p:nvSpPr>
            <p:cNvPr id="364" name="TextBox 363">
              <a:extLst>
                <a:ext uri="{FF2B5EF4-FFF2-40B4-BE49-F238E27FC236}">
                  <a16:creationId xmlns:a16="http://schemas.microsoft.com/office/drawing/2014/main" id="{8245C799-4C6B-480D-85F2-9269B0E4C908}"/>
                </a:ext>
              </a:extLst>
            </p:cNvPr>
            <p:cNvSpPr txBox="1"/>
            <p:nvPr/>
          </p:nvSpPr>
          <p:spPr>
            <a:xfrm>
              <a:off x="3420723" y="2276872"/>
              <a:ext cx="1589727" cy="21544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sp>
        <p:nvSpPr>
          <p:cNvPr id="365" name="TextBox 364">
            <a:extLst>
              <a:ext uri="{FF2B5EF4-FFF2-40B4-BE49-F238E27FC236}">
                <a16:creationId xmlns:a16="http://schemas.microsoft.com/office/drawing/2014/main" id="{EAD8740B-2C60-4B98-BB7F-4C865809065B}"/>
              </a:ext>
            </a:extLst>
          </p:cNvPr>
          <p:cNvSpPr txBox="1"/>
          <p:nvPr/>
        </p:nvSpPr>
        <p:spPr>
          <a:xfrm>
            <a:off x="7452404" y="2547704"/>
            <a:ext cx="1656184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Contents Here</a:t>
            </a:r>
          </a:p>
        </p:txBody>
      </p:sp>
      <p:sp>
        <p:nvSpPr>
          <p:cNvPr id="366" name="TextBox 365">
            <a:extLst>
              <a:ext uri="{FF2B5EF4-FFF2-40B4-BE49-F238E27FC236}">
                <a16:creationId xmlns:a16="http://schemas.microsoft.com/office/drawing/2014/main" id="{48121E6B-C6F0-4E8B-90A3-C52AF88C592D}"/>
              </a:ext>
            </a:extLst>
          </p:cNvPr>
          <p:cNvSpPr txBox="1"/>
          <p:nvPr/>
        </p:nvSpPr>
        <p:spPr>
          <a:xfrm>
            <a:off x="7452404" y="3196732"/>
            <a:ext cx="1656184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Contents Here</a:t>
            </a:r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B08CE16C-E597-455E-A1B0-26BFB8672F31}"/>
              </a:ext>
            </a:extLst>
          </p:cNvPr>
          <p:cNvSpPr txBox="1"/>
          <p:nvPr/>
        </p:nvSpPr>
        <p:spPr>
          <a:xfrm>
            <a:off x="7452404" y="3855285"/>
            <a:ext cx="1656184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Contents Here</a:t>
            </a:r>
          </a:p>
        </p:txBody>
      </p:sp>
      <p:sp>
        <p:nvSpPr>
          <p:cNvPr id="368" name="TextBox 367">
            <a:extLst>
              <a:ext uri="{FF2B5EF4-FFF2-40B4-BE49-F238E27FC236}">
                <a16:creationId xmlns:a16="http://schemas.microsoft.com/office/drawing/2014/main" id="{12033C09-AD3D-4FC1-8C41-82C2A8BBC275}"/>
              </a:ext>
            </a:extLst>
          </p:cNvPr>
          <p:cNvSpPr txBox="1"/>
          <p:nvPr/>
        </p:nvSpPr>
        <p:spPr>
          <a:xfrm>
            <a:off x="7452404" y="4494788"/>
            <a:ext cx="1656184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Contents Here</a:t>
            </a:r>
          </a:p>
        </p:txBody>
      </p:sp>
      <p:sp>
        <p:nvSpPr>
          <p:cNvPr id="369" name="TextBox 368">
            <a:extLst>
              <a:ext uri="{FF2B5EF4-FFF2-40B4-BE49-F238E27FC236}">
                <a16:creationId xmlns:a16="http://schemas.microsoft.com/office/drawing/2014/main" id="{7D3B3CB6-AF65-4061-8EF0-58C3338AFF25}"/>
              </a:ext>
            </a:extLst>
          </p:cNvPr>
          <p:cNvSpPr txBox="1"/>
          <p:nvPr/>
        </p:nvSpPr>
        <p:spPr>
          <a:xfrm>
            <a:off x="7452404" y="5134291"/>
            <a:ext cx="1656184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Contents Here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93</Words>
  <Application>Microsoft Office PowerPoint</Application>
  <PresentationFormat>와이드스크린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2018-05-21T02:16:20Z</dcterms:modified>
</cp:coreProperties>
</file>