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73" name="Group 25">
            <a:extLst>
              <a:ext uri="{FF2B5EF4-FFF2-40B4-BE49-F238E27FC236}">
                <a16:creationId xmlns:a16="http://schemas.microsoft.com/office/drawing/2014/main" id="{03E1E349-6706-47F1-8F24-B1A7198F6194}"/>
              </a:ext>
            </a:extLst>
          </p:cNvPr>
          <p:cNvGrpSpPr/>
          <p:nvPr/>
        </p:nvGrpSpPr>
        <p:grpSpPr>
          <a:xfrm>
            <a:off x="3712493" y="2193439"/>
            <a:ext cx="1988589" cy="1477328"/>
            <a:chOff x="3017859" y="4283314"/>
            <a:chExt cx="1870812" cy="1477328"/>
          </a:xfrm>
        </p:grpSpPr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3CF3FEE9-0003-487C-B113-ACDC17FF2E21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9E208928-6B2A-4337-A9F0-66F4C349FB4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cxnSp>
        <p:nvCxnSpPr>
          <p:cNvPr id="376" name="Straight Arrow Connector 4">
            <a:extLst>
              <a:ext uri="{FF2B5EF4-FFF2-40B4-BE49-F238E27FC236}">
                <a16:creationId xmlns:a16="http://schemas.microsoft.com/office/drawing/2014/main" id="{3EDA194D-A69E-4EE5-B1A9-ABE03AFCC394}"/>
              </a:ext>
            </a:extLst>
          </p:cNvPr>
          <p:cNvCxnSpPr/>
          <p:nvPr/>
        </p:nvCxnSpPr>
        <p:spPr>
          <a:xfrm>
            <a:off x="843825" y="4385898"/>
            <a:ext cx="2340000" cy="0"/>
          </a:xfrm>
          <a:prstGeom prst="straightConnector1">
            <a:avLst/>
          </a:prstGeom>
          <a:ln w="88900">
            <a:solidFill>
              <a:schemeClr val="accent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Arrow Connector 5">
            <a:extLst>
              <a:ext uri="{FF2B5EF4-FFF2-40B4-BE49-F238E27FC236}">
                <a16:creationId xmlns:a16="http://schemas.microsoft.com/office/drawing/2014/main" id="{27A03EB8-3E8A-46E8-90D4-6348D0401161}"/>
              </a:ext>
            </a:extLst>
          </p:cNvPr>
          <p:cNvCxnSpPr/>
          <p:nvPr/>
        </p:nvCxnSpPr>
        <p:spPr>
          <a:xfrm>
            <a:off x="2851139" y="4169874"/>
            <a:ext cx="2340000" cy="0"/>
          </a:xfrm>
          <a:prstGeom prst="straightConnector1">
            <a:avLst/>
          </a:prstGeom>
          <a:ln w="88900">
            <a:solidFill>
              <a:schemeClr val="accent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6">
            <a:extLst>
              <a:ext uri="{FF2B5EF4-FFF2-40B4-BE49-F238E27FC236}">
                <a16:creationId xmlns:a16="http://schemas.microsoft.com/office/drawing/2014/main" id="{E732BD67-236E-440A-809D-01A20B905F5A}"/>
              </a:ext>
            </a:extLst>
          </p:cNvPr>
          <p:cNvCxnSpPr/>
          <p:nvPr/>
        </p:nvCxnSpPr>
        <p:spPr>
          <a:xfrm>
            <a:off x="4858453" y="3953850"/>
            <a:ext cx="2340000" cy="0"/>
          </a:xfrm>
          <a:prstGeom prst="straightConnector1">
            <a:avLst/>
          </a:prstGeom>
          <a:ln w="88900">
            <a:solidFill>
              <a:schemeClr val="accent3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Arrow Connector 7">
            <a:extLst>
              <a:ext uri="{FF2B5EF4-FFF2-40B4-BE49-F238E27FC236}">
                <a16:creationId xmlns:a16="http://schemas.microsoft.com/office/drawing/2014/main" id="{18B0A80E-D9A1-4A0B-8345-AE611FBF6225}"/>
              </a:ext>
            </a:extLst>
          </p:cNvPr>
          <p:cNvCxnSpPr/>
          <p:nvPr/>
        </p:nvCxnSpPr>
        <p:spPr>
          <a:xfrm>
            <a:off x="6865768" y="3737826"/>
            <a:ext cx="2340000" cy="0"/>
          </a:xfrm>
          <a:prstGeom prst="straightConnector1">
            <a:avLst/>
          </a:prstGeom>
          <a:ln w="88900">
            <a:solidFill>
              <a:schemeClr val="accent4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Arrow Connector 8">
            <a:extLst>
              <a:ext uri="{FF2B5EF4-FFF2-40B4-BE49-F238E27FC236}">
                <a16:creationId xmlns:a16="http://schemas.microsoft.com/office/drawing/2014/main" id="{CD738F72-DEBB-4C49-9C72-F6CC042FD982}"/>
              </a:ext>
            </a:extLst>
          </p:cNvPr>
          <p:cNvCxnSpPr/>
          <p:nvPr/>
        </p:nvCxnSpPr>
        <p:spPr>
          <a:xfrm>
            <a:off x="8873083" y="3521802"/>
            <a:ext cx="2340000" cy="0"/>
          </a:xfrm>
          <a:prstGeom prst="straightConnector1">
            <a:avLst/>
          </a:prstGeom>
          <a:ln w="88900">
            <a:solidFill>
              <a:schemeClr val="accent5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Oval 9">
            <a:extLst>
              <a:ext uri="{FF2B5EF4-FFF2-40B4-BE49-F238E27FC236}">
                <a16:creationId xmlns:a16="http://schemas.microsoft.com/office/drawing/2014/main" id="{B5617D13-1237-478F-9630-16B72170611A}"/>
              </a:ext>
            </a:extLst>
          </p:cNvPr>
          <p:cNvSpPr/>
          <p:nvPr/>
        </p:nvSpPr>
        <p:spPr>
          <a:xfrm>
            <a:off x="6874662" y="2483950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82" name="Oval 10">
            <a:extLst>
              <a:ext uri="{FF2B5EF4-FFF2-40B4-BE49-F238E27FC236}">
                <a16:creationId xmlns:a16="http://schemas.microsoft.com/office/drawing/2014/main" id="{57D0E917-CF58-4927-BCEC-917D4DD25774}"/>
              </a:ext>
            </a:extLst>
          </p:cNvPr>
          <p:cNvSpPr/>
          <p:nvPr/>
        </p:nvSpPr>
        <p:spPr>
          <a:xfrm>
            <a:off x="4876241" y="4311966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83" name="Oval 11">
            <a:extLst>
              <a:ext uri="{FF2B5EF4-FFF2-40B4-BE49-F238E27FC236}">
                <a16:creationId xmlns:a16="http://schemas.microsoft.com/office/drawing/2014/main" id="{278D18C5-468F-4503-8DE5-3235241D0694}"/>
              </a:ext>
            </a:extLst>
          </p:cNvPr>
          <p:cNvSpPr/>
          <p:nvPr/>
        </p:nvSpPr>
        <p:spPr>
          <a:xfrm>
            <a:off x="2877821" y="2962494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84" name="Oval 12">
            <a:extLst>
              <a:ext uri="{FF2B5EF4-FFF2-40B4-BE49-F238E27FC236}">
                <a16:creationId xmlns:a16="http://schemas.microsoft.com/office/drawing/2014/main" id="{EB316176-4D09-49C8-B17C-A890D24A6B53}"/>
              </a:ext>
            </a:extLst>
          </p:cNvPr>
          <p:cNvSpPr/>
          <p:nvPr/>
        </p:nvSpPr>
        <p:spPr>
          <a:xfrm>
            <a:off x="879401" y="4679607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85" name="Oval 13">
            <a:extLst>
              <a:ext uri="{FF2B5EF4-FFF2-40B4-BE49-F238E27FC236}">
                <a16:creationId xmlns:a16="http://schemas.microsoft.com/office/drawing/2014/main" id="{9F4D5A27-560D-411A-82D7-C510CE92206B}"/>
              </a:ext>
            </a:extLst>
          </p:cNvPr>
          <p:cNvSpPr/>
          <p:nvPr/>
        </p:nvSpPr>
        <p:spPr>
          <a:xfrm>
            <a:off x="8873083" y="3823167"/>
            <a:ext cx="693414" cy="6934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86" name="직사각형 113">
            <a:extLst>
              <a:ext uri="{FF2B5EF4-FFF2-40B4-BE49-F238E27FC236}">
                <a16:creationId xmlns:a16="http://schemas.microsoft.com/office/drawing/2014/main" id="{D4F8BCAA-3F0D-4808-97CB-17DE30912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816" y="3953602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id="{41276278-5EED-442D-A683-F0755B4A85D7}"/>
              </a:ext>
            </a:extLst>
          </p:cNvPr>
          <p:cNvSpPr txBox="1"/>
          <p:nvPr/>
        </p:nvSpPr>
        <p:spPr>
          <a:xfrm>
            <a:off x="3712493" y="4289341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8" name="TextBox 387">
            <a:extLst>
              <a:ext uri="{FF2B5EF4-FFF2-40B4-BE49-F238E27FC236}">
                <a16:creationId xmlns:a16="http://schemas.microsoft.com/office/drawing/2014/main" id="{FC964528-BD35-45EE-BC25-33914080E7C4}"/>
              </a:ext>
            </a:extLst>
          </p:cNvPr>
          <p:cNvSpPr txBox="1"/>
          <p:nvPr/>
        </p:nvSpPr>
        <p:spPr>
          <a:xfrm>
            <a:off x="5655381" y="3453835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BB8EC4AC-11B4-44B0-8835-C2EE33AE1458}"/>
              </a:ext>
            </a:extLst>
          </p:cNvPr>
          <p:cNvSpPr txBox="1"/>
          <p:nvPr/>
        </p:nvSpPr>
        <p:spPr>
          <a:xfrm>
            <a:off x="7725172" y="3920009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FF66CA5D-CEEB-4CA9-B565-70BD9E331238}"/>
              </a:ext>
            </a:extLst>
          </p:cNvPr>
          <p:cNvSpPr txBox="1"/>
          <p:nvPr/>
        </p:nvSpPr>
        <p:spPr>
          <a:xfrm>
            <a:off x="9652222" y="3021787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91" name="Group 19">
            <a:extLst>
              <a:ext uri="{FF2B5EF4-FFF2-40B4-BE49-F238E27FC236}">
                <a16:creationId xmlns:a16="http://schemas.microsoft.com/office/drawing/2014/main" id="{FF3ED073-61CA-4F97-BA82-4D3F41268585}"/>
              </a:ext>
            </a:extLst>
          </p:cNvPr>
          <p:cNvGrpSpPr/>
          <p:nvPr/>
        </p:nvGrpSpPr>
        <p:grpSpPr>
          <a:xfrm>
            <a:off x="7725172" y="1761391"/>
            <a:ext cx="1988589" cy="1477328"/>
            <a:chOff x="3017859" y="4283314"/>
            <a:chExt cx="1870812" cy="1477328"/>
          </a:xfrm>
        </p:grpSpPr>
        <p:sp>
          <p:nvSpPr>
            <p:cNvPr id="392" name="TextBox 391">
              <a:extLst>
                <a:ext uri="{FF2B5EF4-FFF2-40B4-BE49-F238E27FC236}">
                  <a16:creationId xmlns:a16="http://schemas.microsoft.com/office/drawing/2014/main" id="{9C85D6DD-4E96-4B60-A73A-B7DF64D684B4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B01AB04D-BA88-47E4-83DE-075631E4C3A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94" name="Group 22">
            <a:extLst>
              <a:ext uri="{FF2B5EF4-FFF2-40B4-BE49-F238E27FC236}">
                <a16:creationId xmlns:a16="http://schemas.microsoft.com/office/drawing/2014/main" id="{F5D1E343-A8CC-449D-87D0-536DA281932E}"/>
              </a:ext>
            </a:extLst>
          </p:cNvPr>
          <p:cNvGrpSpPr/>
          <p:nvPr/>
        </p:nvGrpSpPr>
        <p:grpSpPr>
          <a:xfrm>
            <a:off x="1658541" y="4704551"/>
            <a:ext cx="1988589" cy="1453493"/>
            <a:chOff x="3017859" y="4307149"/>
            <a:chExt cx="1870812" cy="1453493"/>
          </a:xfrm>
        </p:grpSpPr>
        <p:sp>
          <p:nvSpPr>
            <p:cNvPr id="395" name="TextBox 394">
              <a:extLst>
                <a:ext uri="{FF2B5EF4-FFF2-40B4-BE49-F238E27FC236}">
                  <a16:creationId xmlns:a16="http://schemas.microsoft.com/office/drawing/2014/main" id="{86279618-9D61-4035-9347-605530B10284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1E5D1598-F257-4AE4-85B2-FA41039BC71C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97" name="Group 28">
            <a:extLst>
              <a:ext uri="{FF2B5EF4-FFF2-40B4-BE49-F238E27FC236}">
                <a16:creationId xmlns:a16="http://schemas.microsoft.com/office/drawing/2014/main" id="{7CC8BCCB-2D52-4794-9B10-E38F2A83C3EC}"/>
              </a:ext>
            </a:extLst>
          </p:cNvPr>
          <p:cNvGrpSpPr/>
          <p:nvPr/>
        </p:nvGrpSpPr>
        <p:grpSpPr>
          <a:xfrm>
            <a:off x="5655381" y="4263859"/>
            <a:ext cx="1988589" cy="1477328"/>
            <a:chOff x="3017859" y="4283314"/>
            <a:chExt cx="1870812" cy="1477328"/>
          </a:xfrm>
        </p:grpSpPr>
        <p:sp>
          <p:nvSpPr>
            <p:cNvPr id="398" name="TextBox 397">
              <a:extLst>
                <a:ext uri="{FF2B5EF4-FFF2-40B4-BE49-F238E27FC236}">
                  <a16:creationId xmlns:a16="http://schemas.microsoft.com/office/drawing/2014/main" id="{7A887ACF-0E73-4AC0-B2E4-972D369C8E33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9E6DB6EC-4B31-4491-A25E-D2603EBE2765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00" name="Group 31">
            <a:extLst>
              <a:ext uri="{FF2B5EF4-FFF2-40B4-BE49-F238E27FC236}">
                <a16:creationId xmlns:a16="http://schemas.microsoft.com/office/drawing/2014/main" id="{57F7E985-FC6F-40AF-AAA4-F5FE4C98BD70}"/>
              </a:ext>
            </a:extLst>
          </p:cNvPr>
          <p:cNvGrpSpPr/>
          <p:nvPr/>
        </p:nvGrpSpPr>
        <p:grpSpPr>
          <a:xfrm>
            <a:off x="9652222" y="3823167"/>
            <a:ext cx="1988589" cy="1477328"/>
            <a:chOff x="3017859" y="4283314"/>
            <a:chExt cx="1870812" cy="1477328"/>
          </a:xfrm>
        </p:grpSpPr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F54CA6C3-8F48-4662-80A2-6F11D1F9EFFF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9F68D53C-2467-4C4C-BDF6-A2AF432E0DF3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403" name="Rectangle 16">
            <a:extLst>
              <a:ext uri="{FF2B5EF4-FFF2-40B4-BE49-F238E27FC236}">
                <a16:creationId xmlns:a16="http://schemas.microsoft.com/office/drawing/2014/main" id="{433E720D-69B8-4C07-A0F6-6DE2C9528B7B}"/>
              </a:ext>
            </a:extLst>
          </p:cNvPr>
          <p:cNvSpPr/>
          <p:nvPr/>
        </p:nvSpPr>
        <p:spPr>
          <a:xfrm rot="2700000">
            <a:off x="3103498" y="3080229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4" name="Rectangle 9">
            <a:extLst>
              <a:ext uri="{FF2B5EF4-FFF2-40B4-BE49-F238E27FC236}">
                <a16:creationId xmlns:a16="http://schemas.microsoft.com/office/drawing/2014/main" id="{04CED2A2-2D12-451D-A360-856DC1D27557}"/>
              </a:ext>
            </a:extLst>
          </p:cNvPr>
          <p:cNvSpPr/>
          <p:nvPr/>
        </p:nvSpPr>
        <p:spPr>
          <a:xfrm>
            <a:off x="1061376" y="4851176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5" name="Rounded Rectangle 5">
            <a:extLst>
              <a:ext uri="{FF2B5EF4-FFF2-40B4-BE49-F238E27FC236}">
                <a16:creationId xmlns:a16="http://schemas.microsoft.com/office/drawing/2014/main" id="{84BAA22E-F616-4699-A4B3-E45F3B20AEC7}"/>
              </a:ext>
            </a:extLst>
          </p:cNvPr>
          <p:cNvSpPr/>
          <p:nvPr/>
        </p:nvSpPr>
        <p:spPr>
          <a:xfrm flipH="1">
            <a:off x="7002612" y="268463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6" name="Teardrop 1">
            <a:extLst>
              <a:ext uri="{FF2B5EF4-FFF2-40B4-BE49-F238E27FC236}">
                <a16:creationId xmlns:a16="http://schemas.microsoft.com/office/drawing/2014/main" id="{2E9E67B8-9CE6-446F-83F6-97C07D794B89}"/>
              </a:ext>
            </a:extLst>
          </p:cNvPr>
          <p:cNvSpPr/>
          <p:nvPr/>
        </p:nvSpPr>
        <p:spPr>
          <a:xfrm rot="18805991">
            <a:off x="5027400" y="4482516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07" name="Rounded Rectangle 27">
            <a:extLst>
              <a:ext uri="{FF2B5EF4-FFF2-40B4-BE49-F238E27FC236}">
                <a16:creationId xmlns:a16="http://schemas.microsoft.com/office/drawing/2014/main" id="{3E79DB56-1A52-4682-BA4E-DD2495A0A3FA}"/>
              </a:ext>
            </a:extLst>
          </p:cNvPr>
          <p:cNvSpPr/>
          <p:nvPr/>
        </p:nvSpPr>
        <p:spPr>
          <a:xfrm>
            <a:off x="9032570" y="4020910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170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25</cp:revision>
  <dcterms:created xsi:type="dcterms:W3CDTF">2018-02-18T19:39:47Z</dcterms:created>
  <dcterms:modified xsi:type="dcterms:W3CDTF">2018-05-16T02:41:50Z</dcterms:modified>
</cp:coreProperties>
</file>