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20" name="Straight Connector 6">
            <a:extLst>
              <a:ext uri="{FF2B5EF4-FFF2-40B4-BE49-F238E27FC236}">
                <a16:creationId xmlns:a16="http://schemas.microsoft.com/office/drawing/2014/main" id="{0EEE2B15-9005-43A6-BA99-6837CE949272}"/>
              </a:ext>
            </a:extLst>
          </p:cNvPr>
          <p:cNvCxnSpPr>
            <a:cxnSpLocks/>
          </p:cNvCxnSpPr>
          <p:nvPr/>
        </p:nvCxnSpPr>
        <p:spPr>
          <a:xfrm flipH="1">
            <a:off x="961756" y="764704"/>
            <a:ext cx="11230244" cy="5832649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1" name="Rectangle 3">
            <a:extLst>
              <a:ext uri="{FF2B5EF4-FFF2-40B4-BE49-F238E27FC236}">
                <a16:creationId xmlns:a16="http://schemas.microsoft.com/office/drawing/2014/main" id="{FCD91B85-B1C1-45C4-9BD3-DAFE17039779}"/>
              </a:ext>
            </a:extLst>
          </p:cNvPr>
          <p:cNvSpPr/>
          <p:nvPr/>
        </p:nvSpPr>
        <p:spPr>
          <a:xfrm rot="1020000">
            <a:off x="7357814" y="3003742"/>
            <a:ext cx="355170" cy="355170"/>
          </a:xfrm>
          <a:custGeom>
            <a:avLst/>
            <a:gdLst/>
            <a:ahLst/>
            <a:cxnLst/>
            <a:rect l="l" t="t" r="r" b="b"/>
            <a:pathLst>
              <a:path w="1080120" h="1080120">
                <a:moveTo>
                  <a:pt x="0" y="0"/>
                </a:moveTo>
                <a:lnTo>
                  <a:pt x="720080" y="0"/>
                </a:lnTo>
                <a:lnTo>
                  <a:pt x="1080120" y="0"/>
                </a:lnTo>
                <a:lnTo>
                  <a:pt x="1080120" y="360040"/>
                </a:lnTo>
                <a:lnTo>
                  <a:pt x="1080120" y="1080120"/>
                </a:lnTo>
                <a:lnTo>
                  <a:pt x="720080" y="1080120"/>
                </a:lnTo>
                <a:lnTo>
                  <a:pt x="720080" y="604986"/>
                </a:lnTo>
                <a:lnTo>
                  <a:pt x="275852" y="1049214"/>
                </a:lnTo>
                <a:lnTo>
                  <a:pt x="21266" y="794627"/>
                </a:lnTo>
                <a:lnTo>
                  <a:pt x="455853" y="360040"/>
                </a:lnTo>
                <a:lnTo>
                  <a:pt x="0" y="36004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2" name="Rectangle 3">
            <a:extLst>
              <a:ext uri="{FF2B5EF4-FFF2-40B4-BE49-F238E27FC236}">
                <a16:creationId xmlns:a16="http://schemas.microsoft.com/office/drawing/2014/main" id="{49CF464C-A8CE-41B6-942E-129BD395B1AD}"/>
              </a:ext>
            </a:extLst>
          </p:cNvPr>
          <p:cNvSpPr/>
          <p:nvPr/>
        </p:nvSpPr>
        <p:spPr>
          <a:xfrm rot="1020000">
            <a:off x="5507475" y="3963907"/>
            <a:ext cx="355170" cy="355170"/>
          </a:xfrm>
          <a:custGeom>
            <a:avLst/>
            <a:gdLst/>
            <a:ahLst/>
            <a:cxnLst/>
            <a:rect l="l" t="t" r="r" b="b"/>
            <a:pathLst>
              <a:path w="1080120" h="1080120">
                <a:moveTo>
                  <a:pt x="0" y="0"/>
                </a:moveTo>
                <a:lnTo>
                  <a:pt x="720080" y="0"/>
                </a:lnTo>
                <a:lnTo>
                  <a:pt x="1080120" y="0"/>
                </a:lnTo>
                <a:lnTo>
                  <a:pt x="1080120" y="360040"/>
                </a:lnTo>
                <a:lnTo>
                  <a:pt x="1080120" y="1080120"/>
                </a:lnTo>
                <a:lnTo>
                  <a:pt x="720080" y="1080120"/>
                </a:lnTo>
                <a:lnTo>
                  <a:pt x="720080" y="604986"/>
                </a:lnTo>
                <a:lnTo>
                  <a:pt x="275852" y="1049214"/>
                </a:lnTo>
                <a:lnTo>
                  <a:pt x="21266" y="794627"/>
                </a:lnTo>
                <a:lnTo>
                  <a:pt x="455853" y="360040"/>
                </a:lnTo>
                <a:lnTo>
                  <a:pt x="0" y="36004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3" name="Rectangle 3">
            <a:extLst>
              <a:ext uri="{FF2B5EF4-FFF2-40B4-BE49-F238E27FC236}">
                <a16:creationId xmlns:a16="http://schemas.microsoft.com/office/drawing/2014/main" id="{CE904146-4E74-465E-A8A5-4D164CF507BD}"/>
              </a:ext>
            </a:extLst>
          </p:cNvPr>
          <p:cNvSpPr/>
          <p:nvPr/>
        </p:nvSpPr>
        <p:spPr>
          <a:xfrm rot="1020000">
            <a:off x="3657136" y="4924071"/>
            <a:ext cx="355170" cy="355170"/>
          </a:xfrm>
          <a:custGeom>
            <a:avLst/>
            <a:gdLst/>
            <a:ahLst/>
            <a:cxnLst/>
            <a:rect l="l" t="t" r="r" b="b"/>
            <a:pathLst>
              <a:path w="1080120" h="1080120">
                <a:moveTo>
                  <a:pt x="0" y="0"/>
                </a:moveTo>
                <a:lnTo>
                  <a:pt x="720080" y="0"/>
                </a:lnTo>
                <a:lnTo>
                  <a:pt x="1080120" y="0"/>
                </a:lnTo>
                <a:lnTo>
                  <a:pt x="1080120" y="360040"/>
                </a:lnTo>
                <a:lnTo>
                  <a:pt x="1080120" y="1080120"/>
                </a:lnTo>
                <a:lnTo>
                  <a:pt x="720080" y="1080120"/>
                </a:lnTo>
                <a:lnTo>
                  <a:pt x="720080" y="604986"/>
                </a:lnTo>
                <a:lnTo>
                  <a:pt x="275852" y="1049214"/>
                </a:lnTo>
                <a:lnTo>
                  <a:pt x="21266" y="794627"/>
                </a:lnTo>
                <a:lnTo>
                  <a:pt x="455853" y="360040"/>
                </a:lnTo>
                <a:lnTo>
                  <a:pt x="0" y="36004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4" name="Rectangle 3">
            <a:extLst>
              <a:ext uri="{FF2B5EF4-FFF2-40B4-BE49-F238E27FC236}">
                <a16:creationId xmlns:a16="http://schemas.microsoft.com/office/drawing/2014/main" id="{222F7E50-D52C-47F3-9910-78A6CC1625FE}"/>
              </a:ext>
            </a:extLst>
          </p:cNvPr>
          <p:cNvSpPr/>
          <p:nvPr/>
        </p:nvSpPr>
        <p:spPr>
          <a:xfrm rot="1020000">
            <a:off x="9208154" y="2043577"/>
            <a:ext cx="355170" cy="355170"/>
          </a:xfrm>
          <a:custGeom>
            <a:avLst/>
            <a:gdLst/>
            <a:ahLst/>
            <a:cxnLst/>
            <a:rect l="l" t="t" r="r" b="b"/>
            <a:pathLst>
              <a:path w="1080120" h="1080120">
                <a:moveTo>
                  <a:pt x="0" y="0"/>
                </a:moveTo>
                <a:lnTo>
                  <a:pt x="720080" y="0"/>
                </a:lnTo>
                <a:lnTo>
                  <a:pt x="1080120" y="0"/>
                </a:lnTo>
                <a:lnTo>
                  <a:pt x="1080120" y="360040"/>
                </a:lnTo>
                <a:lnTo>
                  <a:pt x="1080120" y="1080120"/>
                </a:lnTo>
                <a:lnTo>
                  <a:pt x="720080" y="1080120"/>
                </a:lnTo>
                <a:lnTo>
                  <a:pt x="720080" y="604986"/>
                </a:lnTo>
                <a:lnTo>
                  <a:pt x="275852" y="1049214"/>
                </a:lnTo>
                <a:lnTo>
                  <a:pt x="21266" y="794627"/>
                </a:lnTo>
                <a:lnTo>
                  <a:pt x="455853" y="360040"/>
                </a:lnTo>
                <a:lnTo>
                  <a:pt x="0" y="36004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494B"/>
              </a:solidFill>
            </a:endParaRPr>
          </a:p>
        </p:txBody>
      </p:sp>
      <p:sp>
        <p:nvSpPr>
          <p:cNvPr id="425" name="Rectangle 11">
            <a:extLst>
              <a:ext uri="{FF2B5EF4-FFF2-40B4-BE49-F238E27FC236}">
                <a16:creationId xmlns:a16="http://schemas.microsoft.com/office/drawing/2014/main" id="{57EA7EB4-E7EB-47AB-AF4D-3277B5DC58C1}"/>
              </a:ext>
            </a:extLst>
          </p:cNvPr>
          <p:cNvSpPr/>
          <p:nvPr/>
        </p:nvSpPr>
        <p:spPr>
          <a:xfrm>
            <a:off x="11205229" y="3817187"/>
            <a:ext cx="72000" cy="237603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426" name="그룹 425">
            <a:extLst>
              <a:ext uri="{FF2B5EF4-FFF2-40B4-BE49-F238E27FC236}">
                <a16:creationId xmlns:a16="http://schemas.microsoft.com/office/drawing/2014/main" id="{68C22ED3-AA4F-4B9B-AC98-9B581DBA2ADE}"/>
              </a:ext>
            </a:extLst>
          </p:cNvPr>
          <p:cNvGrpSpPr/>
          <p:nvPr/>
        </p:nvGrpSpPr>
        <p:grpSpPr>
          <a:xfrm>
            <a:off x="6096000" y="1663401"/>
            <a:ext cx="2798327" cy="809449"/>
            <a:chOff x="5106336" y="1210170"/>
            <a:chExt cx="2717856" cy="809449"/>
          </a:xfrm>
        </p:grpSpPr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DA871997-A829-4130-A4E6-69008FE4C8B3}"/>
                </a:ext>
              </a:extLst>
            </p:cNvPr>
            <p:cNvSpPr txBox="1"/>
            <p:nvPr/>
          </p:nvSpPr>
          <p:spPr>
            <a:xfrm>
              <a:off x="6971152" y="1210170"/>
              <a:ext cx="853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2019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428" name="TextBox 427">
              <a:extLst>
                <a:ext uri="{FF2B5EF4-FFF2-40B4-BE49-F238E27FC236}">
                  <a16:creationId xmlns:a16="http://schemas.microsoft.com/office/drawing/2014/main" id="{FFDFB8CB-2B42-4636-9E49-145E0C81B8B0}"/>
                </a:ext>
              </a:extLst>
            </p:cNvPr>
            <p:cNvSpPr txBox="1"/>
            <p:nvPr/>
          </p:nvSpPr>
          <p:spPr>
            <a:xfrm>
              <a:off x="5106336" y="1557954"/>
              <a:ext cx="2717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9" name="그룹 428">
            <a:extLst>
              <a:ext uri="{FF2B5EF4-FFF2-40B4-BE49-F238E27FC236}">
                <a16:creationId xmlns:a16="http://schemas.microsoft.com/office/drawing/2014/main" id="{96245318-32AE-41D1-8256-E17F2FE1B255}"/>
              </a:ext>
            </a:extLst>
          </p:cNvPr>
          <p:cNvGrpSpPr/>
          <p:nvPr/>
        </p:nvGrpSpPr>
        <p:grpSpPr>
          <a:xfrm>
            <a:off x="4262030" y="2596874"/>
            <a:ext cx="2798327" cy="813534"/>
            <a:chOff x="3972062" y="2178792"/>
            <a:chExt cx="2717856" cy="813534"/>
          </a:xfrm>
        </p:grpSpPr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5E266719-D2AF-4719-9CE7-F64D766D373D}"/>
                </a:ext>
              </a:extLst>
            </p:cNvPr>
            <p:cNvSpPr txBox="1"/>
            <p:nvPr/>
          </p:nvSpPr>
          <p:spPr>
            <a:xfrm>
              <a:off x="5836878" y="2178792"/>
              <a:ext cx="853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3"/>
                  </a:solidFill>
                  <a:cs typeface="Arial" pitchFamily="34" charset="0"/>
                </a:rPr>
                <a:t>2018</a:t>
              </a:r>
              <a:endParaRPr lang="ko-KR" altLang="en-US" sz="2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75308039-4E7F-4C95-B638-BF8C486A1EB9}"/>
                </a:ext>
              </a:extLst>
            </p:cNvPr>
            <p:cNvSpPr txBox="1"/>
            <p:nvPr/>
          </p:nvSpPr>
          <p:spPr>
            <a:xfrm>
              <a:off x="3972062" y="2530661"/>
              <a:ext cx="2717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2" name="그룹 431">
            <a:extLst>
              <a:ext uri="{FF2B5EF4-FFF2-40B4-BE49-F238E27FC236}">
                <a16:creationId xmlns:a16="http://schemas.microsoft.com/office/drawing/2014/main" id="{59430A88-0AAF-431C-A9E3-9CE0A6B85F81}"/>
              </a:ext>
            </a:extLst>
          </p:cNvPr>
          <p:cNvGrpSpPr/>
          <p:nvPr/>
        </p:nvGrpSpPr>
        <p:grpSpPr>
          <a:xfrm>
            <a:off x="2428060" y="3534432"/>
            <a:ext cx="2798327" cy="817619"/>
            <a:chOff x="2837787" y="3147414"/>
            <a:chExt cx="2717856" cy="817619"/>
          </a:xfrm>
        </p:grpSpPr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19BBEDB4-AF6D-4BB0-AB9E-6BF63C9E958B}"/>
                </a:ext>
              </a:extLst>
            </p:cNvPr>
            <p:cNvSpPr txBox="1"/>
            <p:nvPr/>
          </p:nvSpPr>
          <p:spPr>
            <a:xfrm>
              <a:off x="4702603" y="3147414"/>
              <a:ext cx="853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2017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37CDCEC5-4B6B-43C7-9FBB-3D2D0AD6382F}"/>
                </a:ext>
              </a:extLst>
            </p:cNvPr>
            <p:cNvSpPr txBox="1"/>
            <p:nvPr/>
          </p:nvSpPr>
          <p:spPr>
            <a:xfrm>
              <a:off x="2837787" y="3503368"/>
              <a:ext cx="2717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35" name="Title 1">
            <a:extLst>
              <a:ext uri="{FF2B5EF4-FFF2-40B4-BE49-F238E27FC236}">
                <a16:creationId xmlns:a16="http://schemas.microsoft.com/office/drawing/2014/main" id="{0CC9DE2A-BE43-498F-97C7-261F5A854D2C}"/>
              </a:ext>
            </a:extLst>
          </p:cNvPr>
          <p:cNvSpPr txBox="1">
            <a:spLocks/>
          </p:cNvSpPr>
          <p:nvPr/>
        </p:nvSpPr>
        <p:spPr>
          <a:xfrm>
            <a:off x="8540933" y="3950209"/>
            <a:ext cx="2605963" cy="749384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altLang="ko-KR" dirty="0">
                <a:solidFill>
                  <a:schemeClr val="accent1"/>
                </a:solidFill>
                <a:latin typeface="+mn-lt"/>
              </a:rPr>
              <a:t>Timeline</a:t>
            </a:r>
            <a:endParaRPr lang="en-US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436" name="TextBox 435">
            <a:extLst>
              <a:ext uri="{FF2B5EF4-FFF2-40B4-BE49-F238E27FC236}">
                <a16:creationId xmlns:a16="http://schemas.microsoft.com/office/drawing/2014/main" id="{7B8068CB-9486-4F35-A517-341162509E8A}"/>
              </a:ext>
            </a:extLst>
          </p:cNvPr>
          <p:cNvSpPr txBox="1"/>
          <p:nvPr/>
        </p:nvSpPr>
        <p:spPr>
          <a:xfrm>
            <a:off x="7689531" y="4694850"/>
            <a:ext cx="34436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Get a modern PowerPoint  Presentation that is beautifully designed. 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37" name="그룹 436">
            <a:extLst>
              <a:ext uri="{FF2B5EF4-FFF2-40B4-BE49-F238E27FC236}">
                <a16:creationId xmlns:a16="http://schemas.microsoft.com/office/drawing/2014/main" id="{A7BBD193-B8A5-4816-8A31-0283FF7A6CA1}"/>
              </a:ext>
            </a:extLst>
          </p:cNvPr>
          <p:cNvGrpSpPr/>
          <p:nvPr/>
        </p:nvGrpSpPr>
        <p:grpSpPr>
          <a:xfrm>
            <a:off x="594090" y="4476075"/>
            <a:ext cx="2798327" cy="880486"/>
            <a:chOff x="1703512" y="4116035"/>
            <a:chExt cx="2717856" cy="880486"/>
          </a:xfrm>
        </p:grpSpPr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5B585E1F-6B70-4AB1-A52B-11F1D301BD3A}"/>
                </a:ext>
              </a:extLst>
            </p:cNvPr>
            <p:cNvSpPr txBox="1"/>
            <p:nvPr/>
          </p:nvSpPr>
          <p:spPr>
            <a:xfrm>
              <a:off x="3568328" y="4116035"/>
              <a:ext cx="853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2016</a:t>
              </a:r>
              <a:endParaRPr lang="ko-KR" altLang="en-US" sz="2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85662070-A008-4D36-8A60-FA814BDE0604}"/>
                </a:ext>
              </a:extLst>
            </p:cNvPr>
            <p:cNvSpPr txBox="1"/>
            <p:nvPr/>
          </p:nvSpPr>
          <p:spPr>
            <a:xfrm>
              <a:off x="1703512" y="4534856"/>
              <a:ext cx="2717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126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22</cp:revision>
  <dcterms:created xsi:type="dcterms:W3CDTF">2018-02-18T19:39:47Z</dcterms:created>
  <dcterms:modified xsi:type="dcterms:W3CDTF">2018-05-08T02:39:08Z</dcterms:modified>
</cp:coreProperties>
</file>