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1" name="사각형: 둥근 위쪽 모서리 130">
            <a:extLst>
              <a:ext uri="{FF2B5EF4-FFF2-40B4-BE49-F238E27FC236}">
                <a16:creationId xmlns:a16="http://schemas.microsoft.com/office/drawing/2014/main" id="{C08580B8-0AB3-4DA4-9187-5973C667ECF6}"/>
              </a:ext>
            </a:extLst>
          </p:cNvPr>
          <p:cNvSpPr/>
          <p:nvPr/>
        </p:nvSpPr>
        <p:spPr>
          <a:xfrm rot="16200000">
            <a:off x="2210295" y="2413817"/>
            <a:ext cx="874800" cy="1900800"/>
          </a:xfrm>
          <a:prstGeom prst="round2SameRect">
            <a:avLst>
              <a:gd name="adj1" fmla="val 50000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2" name="Right Arrow 6">
            <a:extLst>
              <a:ext uri="{FF2B5EF4-FFF2-40B4-BE49-F238E27FC236}">
                <a16:creationId xmlns:a16="http://schemas.microsoft.com/office/drawing/2014/main" id="{AF414331-CB9F-43F5-899E-B9CFB5FE979A}"/>
              </a:ext>
            </a:extLst>
          </p:cNvPr>
          <p:cNvSpPr/>
          <p:nvPr/>
        </p:nvSpPr>
        <p:spPr>
          <a:xfrm>
            <a:off x="8335334" y="2490393"/>
            <a:ext cx="2240049" cy="1745697"/>
          </a:xfrm>
          <a:prstGeom prst="rightArrow">
            <a:avLst>
              <a:gd name="adj1" fmla="val 50000"/>
              <a:gd name="adj2" fmla="val 49531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3" name="Rectangle 7">
            <a:extLst>
              <a:ext uri="{FF2B5EF4-FFF2-40B4-BE49-F238E27FC236}">
                <a16:creationId xmlns:a16="http://schemas.microsoft.com/office/drawing/2014/main" id="{4B9D61BA-0458-42E5-AC2C-736F0B545F11}"/>
              </a:ext>
            </a:extLst>
          </p:cNvPr>
          <p:cNvSpPr/>
          <p:nvPr/>
        </p:nvSpPr>
        <p:spPr>
          <a:xfrm>
            <a:off x="6755799" y="2926817"/>
            <a:ext cx="1579534" cy="87284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4" name="Rectangle 8">
            <a:extLst>
              <a:ext uri="{FF2B5EF4-FFF2-40B4-BE49-F238E27FC236}">
                <a16:creationId xmlns:a16="http://schemas.microsoft.com/office/drawing/2014/main" id="{DCA5AA32-831B-4F55-AE45-7BB13B034AC8}"/>
              </a:ext>
            </a:extLst>
          </p:cNvPr>
          <p:cNvSpPr/>
          <p:nvPr/>
        </p:nvSpPr>
        <p:spPr>
          <a:xfrm>
            <a:off x="5176266" y="2926817"/>
            <a:ext cx="1579534" cy="87284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5" name="Rectangle 9">
            <a:extLst>
              <a:ext uri="{FF2B5EF4-FFF2-40B4-BE49-F238E27FC236}">
                <a16:creationId xmlns:a16="http://schemas.microsoft.com/office/drawing/2014/main" id="{05A6BF8E-5D73-4246-97F6-B611C222C72C}"/>
              </a:ext>
            </a:extLst>
          </p:cNvPr>
          <p:cNvSpPr/>
          <p:nvPr/>
        </p:nvSpPr>
        <p:spPr>
          <a:xfrm>
            <a:off x="3596732" y="2926817"/>
            <a:ext cx="1579534" cy="8728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6" name="Oval 12">
            <a:extLst>
              <a:ext uri="{FF2B5EF4-FFF2-40B4-BE49-F238E27FC236}">
                <a16:creationId xmlns:a16="http://schemas.microsoft.com/office/drawing/2014/main" id="{1C78191B-85BA-4B9C-8C2C-195C4C93AC52}"/>
              </a:ext>
            </a:extLst>
          </p:cNvPr>
          <p:cNvSpPr/>
          <p:nvPr/>
        </p:nvSpPr>
        <p:spPr>
          <a:xfrm>
            <a:off x="4113679" y="4309217"/>
            <a:ext cx="566192" cy="56619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7" name="Oval 13">
            <a:extLst>
              <a:ext uri="{FF2B5EF4-FFF2-40B4-BE49-F238E27FC236}">
                <a16:creationId xmlns:a16="http://schemas.microsoft.com/office/drawing/2014/main" id="{EAA3A102-CA78-484E-ABF3-FC9213636C2B}"/>
              </a:ext>
            </a:extLst>
          </p:cNvPr>
          <p:cNvSpPr/>
          <p:nvPr/>
        </p:nvSpPr>
        <p:spPr>
          <a:xfrm>
            <a:off x="2541067" y="4309217"/>
            <a:ext cx="566192" cy="56619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8" name="Oval 14">
            <a:extLst>
              <a:ext uri="{FF2B5EF4-FFF2-40B4-BE49-F238E27FC236}">
                <a16:creationId xmlns:a16="http://schemas.microsoft.com/office/drawing/2014/main" id="{96701449-9991-44C0-87DD-2C7C11070803}"/>
              </a:ext>
            </a:extLst>
          </p:cNvPr>
          <p:cNvSpPr/>
          <p:nvPr/>
        </p:nvSpPr>
        <p:spPr>
          <a:xfrm>
            <a:off x="7258903" y="4309217"/>
            <a:ext cx="566192" cy="56619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9" name="Oval 15">
            <a:extLst>
              <a:ext uri="{FF2B5EF4-FFF2-40B4-BE49-F238E27FC236}">
                <a16:creationId xmlns:a16="http://schemas.microsoft.com/office/drawing/2014/main" id="{22AA412F-5EC3-4B86-A2CA-9A27AD60089F}"/>
              </a:ext>
            </a:extLst>
          </p:cNvPr>
          <p:cNvSpPr/>
          <p:nvPr/>
        </p:nvSpPr>
        <p:spPr>
          <a:xfrm>
            <a:off x="8831514" y="4309217"/>
            <a:ext cx="566192" cy="56619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0" name="Oval 16">
            <a:extLst>
              <a:ext uri="{FF2B5EF4-FFF2-40B4-BE49-F238E27FC236}">
                <a16:creationId xmlns:a16="http://schemas.microsoft.com/office/drawing/2014/main" id="{1E9C8492-8E58-421E-94CB-E3F525DE54E8}"/>
              </a:ext>
            </a:extLst>
          </p:cNvPr>
          <p:cNvSpPr/>
          <p:nvPr/>
        </p:nvSpPr>
        <p:spPr>
          <a:xfrm>
            <a:off x="5686291" y="4309217"/>
            <a:ext cx="566192" cy="56619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41" name="Group 17">
            <a:extLst>
              <a:ext uri="{FF2B5EF4-FFF2-40B4-BE49-F238E27FC236}">
                <a16:creationId xmlns:a16="http://schemas.microsoft.com/office/drawing/2014/main" id="{E941E7E7-4D18-480C-BF81-BA236930A469}"/>
              </a:ext>
            </a:extLst>
          </p:cNvPr>
          <p:cNvGrpSpPr/>
          <p:nvPr/>
        </p:nvGrpSpPr>
        <p:grpSpPr>
          <a:xfrm>
            <a:off x="2105025" y="4981952"/>
            <a:ext cx="1438276" cy="1105530"/>
            <a:chOff x="803640" y="3362835"/>
            <a:chExt cx="2059657" cy="1105530"/>
          </a:xfrm>
        </p:grpSpPr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92D996E7-B1DB-457F-B1D4-C7A7E57C2DC4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BBDAD512-82B2-46E6-B0A2-9C55C7D4E4DA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4" name="Group 20">
            <a:extLst>
              <a:ext uri="{FF2B5EF4-FFF2-40B4-BE49-F238E27FC236}">
                <a16:creationId xmlns:a16="http://schemas.microsoft.com/office/drawing/2014/main" id="{6C0892BB-7B5D-4267-8391-DCD5804DA4D8}"/>
              </a:ext>
            </a:extLst>
          </p:cNvPr>
          <p:cNvGrpSpPr/>
          <p:nvPr/>
        </p:nvGrpSpPr>
        <p:grpSpPr>
          <a:xfrm>
            <a:off x="3677637" y="4981952"/>
            <a:ext cx="1438276" cy="1105530"/>
            <a:chOff x="803640" y="3362835"/>
            <a:chExt cx="2059657" cy="1105530"/>
          </a:xfrm>
        </p:grpSpPr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352BADDC-74C0-49DE-BE17-BB3F320D3A40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D5DC7133-2EDB-48C7-8E7C-7D1A6B11E485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7" name="Group 23">
            <a:extLst>
              <a:ext uri="{FF2B5EF4-FFF2-40B4-BE49-F238E27FC236}">
                <a16:creationId xmlns:a16="http://schemas.microsoft.com/office/drawing/2014/main" id="{956DF86A-4F9C-42C3-B48D-86C04E836D7A}"/>
              </a:ext>
            </a:extLst>
          </p:cNvPr>
          <p:cNvGrpSpPr/>
          <p:nvPr/>
        </p:nvGrpSpPr>
        <p:grpSpPr>
          <a:xfrm>
            <a:off x="5250249" y="4981952"/>
            <a:ext cx="1438276" cy="1105530"/>
            <a:chOff x="803640" y="3362835"/>
            <a:chExt cx="2059657" cy="1105530"/>
          </a:xfrm>
        </p:grpSpPr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796B5012-6D49-4B05-AFDF-3BFE9B3A3F3E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089D74B0-48AB-4317-B177-7B74D4AFF82F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0" name="Group 26">
            <a:extLst>
              <a:ext uri="{FF2B5EF4-FFF2-40B4-BE49-F238E27FC236}">
                <a16:creationId xmlns:a16="http://schemas.microsoft.com/office/drawing/2014/main" id="{ADA1CF4B-DB2E-4627-99FC-5492890D0768}"/>
              </a:ext>
            </a:extLst>
          </p:cNvPr>
          <p:cNvGrpSpPr/>
          <p:nvPr/>
        </p:nvGrpSpPr>
        <p:grpSpPr>
          <a:xfrm>
            <a:off x="6822861" y="4981952"/>
            <a:ext cx="1438276" cy="1105530"/>
            <a:chOff x="803640" y="3362835"/>
            <a:chExt cx="2059657" cy="1105530"/>
          </a:xfrm>
        </p:grpSpPr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EEEC12C5-8F7A-4330-A913-C91D7056AE5A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2" name="TextBox 151">
              <a:extLst>
                <a:ext uri="{FF2B5EF4-FFF2-40B4-BE49-F238E27FC236}">
                  <a16:creationId xmlns:a16="http://schemas.microsoft.com/office/drawing/2014/main" id="{37751DCC-8F9B-4718-AB61-899940F81A30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3" name="Group 29">
            <a:extLst>
              <a:ext uri="{FF2B5EF4-FFF2-40B4-BE49-F238E27FC236}">
                <a16:creationId xmlns:a16="http://schemas.microsoft.com/office/drawing/2014/main" id="{278EDD00-04A4-45BC-91FC-8A9AD6453E77}"/>
              </a:ext>
            </a:extLst>
          </p:cNvPr>
          <p:cNvGrpSpPr/>
          <p:nvPr/>
        </p:nvGrpSpPr>
        <p:grpSpPr>
          <a:xfrm>
            <a:off x="8395472" y="4981952"/>
            <a:ext cx="1438276" cy="1105530"/>
            <a:chOff x="803640" y="3362835"/>
            <a:chExt cx="2059657" cy="1105530"/>
          </a:xfrm>
        </p:grpSpPr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A01E12F5-2725-470E-A4D1-2F9B66331879}"/>
                </a:ext>
              </a:extLst>
            </p:cNvPr>
            <p:cNvSpPr txBox="1"/>
            <p:nvPr/>
          </p:nvSpPr>
          <p:spPr>
            <a:xfrm>
              <a:off x="803640" y="3637368"/>
              <a:ext cx="205965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508F4250-0DFD-4B87-9B7A-44B3A7C075A3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6" name="그룹 155">
            <a:extLst>
              <a:ext uri="{FF2B5EF4-FFF2-40B4-BE49-F238E27FC236}">
                <a16:creationId xmlns:a16="http://schemas.microsoft.com/office/drawing/2014/main" id="{3129E4B6-E6E9-4434-A01D-01FED3E39D42}"/>
              </a:ext>
            </a:extLst>
          </p:cNvPr>
          <p:cNvGrpSpPr/>
          <p:nvPr/>
        </p:nvGrpSpPr>
        <p:grpSpPr>
          <a:xfrm>
            <a:off x="3872378" y="1769652"/>
            <a:ext cx="4392488" cy="1045508"/>
            <a:chOff x="3872378" y="1401441"/>
            <a:chExt cx="4392488" cy="1045508"/>
          </a:xfrm>
        </p:grpSpPr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AB19B861-16D0-4CC3-A9DC-D8AEA3E181D7}"/>
                </a:ext>
              </a:extLst>
            </p:cNvPr>
            <p:cNvSpPr txBox="1"/>
            <p:nvPr/>
          </p:nvSpPr>
          <p:spPr>
            <a:xfrm>
              <a:off x="3872378" y="1800618"/>
              <a:ext cx="439248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</a:t>
              </a:r>
            </a:p>
          </p:txBody>
        </p:sp>
        <p:sp>
          <p:nvSpPr>
            <p:cNvPr id="158" name="Text Placeholder 10">
              <a:extLst>
                <a:ext uri="{FF2B5EF4-FFF2-40B4-BE49-F238E27FC236}">
                  <a16:creationId xmlns:a16="http://schemas.microsoft.com/office/drawing/2014/main" id="{80C3909A-A241-4B54-8F64-7F31FB8B85C8}"/>
                </a:ext>
              </a:extLst>
            </p:cNvPr>
            <p:cNvSpPr txBox="1">
              <a:spLocks/>
            </p:cNvSpPr>
            <p:nvPr/>
          </p:nvSpPr>
          <p:spPr>
            <a:xfrm>
              <a:off x="3872378" y="1401441"/>
              <a:ext cx="4392488" cy="399176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lnSpc>
                  <a:spcPct val="110000"/>
                </a:lnSpc>
                <a:buNone/>
              </a:pPr>
              <a:r>
                <a:rPr lang="en-US" altLang="ko-KR" sz="1800" b="1" dirty="0">
                  <a:solidFill>
                    <a:schemeClr val="accent3"/>
                  </a:solidFill>
                  <a:cs typeface="Arial" pitchFamily="34" charset="0"/>
                </a:rPr>
                <a:t>Portfolio Presentation</a:t>
              </a:r>
            </a:p>
          </p:txBody>
        </p:sp>
      </p:grpSp>
      <p:grpSp>
        <p:nvGrpSpPr>
          <p:cNvPr id="159" name="그룹 158">
            <a:extLst>
              <a:ext uri="{FF2B5EF4-FFF2-40B4-BE49-F238E27FC236}">
                <a16:creationId xmlns:a16="http://schemas.microsoft.com/office/drawing/2014/main" id="{A6B89175-A7BD-4151-B7EB-E3FFC2A302B6}"/>
              </a:ext>
            </a:extLst>
          </p:cNvPr>
          <p:cNvGrpSpPr/>
          <p:nvPr/>
        </p:nvGrpSpPr>
        <p:grpSpPr>
          <a:xfrm>
            <a:off x="960760" y="2118626"/>
            <a:ext cx="10331901" cy="2611839"/>
            <a:chOff x="960760" y="1796874"/>
            <a:chExt cx="10331901" cy="2918970"/>
          </a:xfrm>
        </p:grpSpPr>
        <p:sp>
          <p:nvSpPr>
            <p:cNvPr id="160" name="Bent Arrow 3">
              <a:extLst>
                <a:ext uri="{FF2B5EF4-FFF2-40B4-BE49-F238E27FC236}">
                  <a16:creationId xmlns:a16="http://schemas.microsoft.com/office/drawing/2014/main" id="{2FBB11B3-A649-493B-9887-CEA216AFA59B}"/>
                </a:ext>
              </a:extLst>
            </p:cNvPr>
            <p:cNvSpPr/>
            <p:nvPr/>
          </p:nvSpPr>
          <p:spPr>
            <a:xfrm rot="5400000" flipH="1">
              <a:off x="9882191" y="3204542"/>
              <a:ext cx="1440111" cy="1380829"/>
            </a:xfrm>
            <a:custGeom>
              <a:avLst/>
              <a:gdLst/>
              <a:ahLst/>
              <a:cxnLst/>
              <a:rect l="l" t="t" r="r" b="b"/>
              <a:pathLst>
                <a:path w="1440111" h="1380829">
                  <a:moveTo>
                    <a:pt x="1440111" y="138902"/>
                  </a:moveTo>
                  <a:lnTo>
                    <a:pt x="1241357" y="0"/>
                  </a:lnTo>
                  <a:lnTo>
                    <a:pt x="1241357" y="84353"/>
                  </a:lnTo>
                  <a:lnTo>
                    <a:pt x="783117" y="84353"/>
                  </a:lnTo>
                  <a:cubicBezTo>
                    <a:pt x="359541" y="84353"/>
                    <a:pt x="14508" y="420645"/>
                    <a:pt x="1347" y="840829"/>
                  </a:cubicBezTo>
                  <a:lnTo>
                    <a:pt x="0" y="840829"/>
                  </a:lnTo>
                  <a:lnTo>
                    <a:pt x="0" y="1380829"/>
                  </a:lnTo>
                  <a:lnTo>
                    <a:pt x="108001" y="1380829"/>
                  </a:lnTo>
                  <a:lnTo>
                    <a:pt x="108001" y="868680"/>
                  </a:lnTo>
                  <a:lnTo>
                    <a:pt x="109100" y="868680"/>
                  </a:lnTo>
                  <a:lnTo>
                    <a:pt x="109100" y="867468"/>
                  </a:lnTo>
                  <a:cubicBezTo>
                    <a:pt x="109100" y="495219"/>
                    <a:pt x="410868" y="193451"/>
                    <a:pt x="783117" y="193451"/>
                  </a:cubicBezTo>
                  <a:lnTo>
                    <a:pt x="1241357" y="193451"/>
                  </a:lnTo>
                  <a:lnTo>
                    <a:pt x="1241357" y="277804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1" name="Bent Arrow 35">
              <a:extLst>
                <a:ext uri="{FF2B5EF4-FFF2-40B4-BE49-F238E27FC236}">
                  <a16:creationId xmlns:a16="http://schemas.microsoft.com/office/drawing/2014/main" id="{A6C7823C-4413-4F42-9180-06D27074E4DF}"/>
                </a:ext>
              </a:extLst>
            </p:cNvPr>
            <p:cNvSpPr/>
            <p:nvPr/>
          </p:nvSpPr>
          <p:spPr>
            <a:xfrm rot="16200000" flipH="1">
              <a:off x="1194892" y="1654117"/>
              <a:ext cx="1440110" cy="1908374"/>
            </a:xfrm>
            <a:custGeom>
              <a:avLst/>
              <a:gdLst/>
              <a:ahLst/>
              <a:cxnLst/>
              <a:rect l="l" t="t" r="r" b="b"/>
              <a:pathLst>
                <a:path w="1440110" h="1908374">
                  <a:moveTo>
                    <a:pt x="0" y="856459"/>
                  </a:moveTo>
                  <a:lnTo>
                    <a:pt x="0" y="1908374"/>
                  </a:lnTo>
                  <a:lnTo>
                    <a:pt x="108001" y="1908374"/>
                  </a:lnTo>
                  <a:lnTo>
                    <a:pt x="108001" y="868680"/>
                  </a:lnTo>
                  <a:lnTo>
                    <a:pt x="109099" y="868680"/>
                  </a:lnTo>
                  <a:lnTo>
                    <a:pt x="109099" y="867468"/>
                  </a:lnTo>
                  <a:cubicBezTo>
                    <a:pt x="109099" y="495219"/>
                    <a:pt x="410867" y="193451"/>
                    <a:pt x="783116" y="193451"/>
                  </a:cubicBezTo>
                  <a:lnTo>
                    <a:pt x="1241356" y="193451"/>
                  </a:lnTo>
                  <a:lnTo>
                    <a:pt x="1241356" y="277804"/>
                  </a:lnTo>
                  <a:lnTo>
                    <a:pt x="1440110" y="138902"/>
                  </a:lnTo>
                  <a:lnTo>
                    <a:pt x="1241356" y="0"/>
                  </a:lnTo>
                  <a:lnTo>
                    <a:pt x="1241356" y="84353"/>
                  </a:lnTo>
                  <a:lnTo>
                    <a:pt x="783116" y="84353"/>
                  </a:lnTo>
                  <a:cubicBezTo>
                    <a:pt x="354292" y="84353"/>
                    <a:pt x="5970" y="429028"/>
                    <a:pt x="557" y="8564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accent2"/>
                </a:solidFill>
              </a:endParaRPr>
            </a:p>
          </p:txBody>
        </p:sp>
        <p:sp>
          <p:nvSpPr>
            <p:cNvPr id="162" name="Bent Arrow 38">
              <a:extLst>
                <a:ext uri="{FF2B5EF4-FFF2-40B4-BE49-F238E27FC236}">
                  <a16:creationId xmlns:a16="http://schemas.microsoft.com/office/drawing/2014/main" id="{D2F0F542-E8BA-4CDB-B488-E650B7D12B60}"/>
                </a:ext>
              </a:extLst>
            </p:cNvPr>
            <p:cNvSpPr/>
            <p:nvPr/>
          </p:nvSpPr>
          <p:spPr>
            <a:xfrm flipH="1">
              <a:off x="9269085" y="1796874"/>
              <a:ext cx="1938914" cy="1243421"/>
            </a:xfrm>
            <a:custGeom>
              <a:avLst/>
              <a:gdLst/>
              <a:ahLst/>
              <a:cxnLst/>
              <a:rect l="l" t="t" r="r" b="b"/>
              <a:pathLst>
                <a:path w="1938914" h="1243421">
                  <a:moveTo>
                    <a:pt x="1740160" y="0"/>
                  </a:moveTo>
                  <a:lnTo>
                    <a:pt x="1740160" y="84353"/>
                  </a:lnTo>
                  <a:lnTo>
                    <a:pt x="783115" y="84353"/>
                  </a:lnTo>
                  <a:cubicBezTo>
                    <a:pt x="361590" y="84353"/>
                    <a:pt x="17849" y="417396"/>
                    <a:pt x="1653" y="834742"/>
                  </a:cubicBezTo>
                  <a:lnTo>
                    <a:pt x="1" y="834742"/>
                  </a:lnTo>
                  <a:lnTo>
                    <a:pt x="1" y="867448"/>
                  </a:lnTo>
                  <a:lnTo>
                    <a:pt x="0" y="867468"/>
                  </a:lnTo>
                  <a:lnTo>
                    <a:pt x="0" y="868680"/>
                  </a:lnTo>
                  <a:lnTo>
                    <a:pt x="1" y="868680"/>
                  </a:lnTo>
                  <a:lnTo>
                    <a:pt x="1" y="1243421"/>
                  </a:lnTo>
                  <a:lnTo>
                    <a:pt x="108001" y="1243421"/>
                  </a:lnTo>
                  <a:lnTo>
                    <a:pt x="108001" y="868680"/>
                  </a:lnTo>
                  <a:lnTo>
                    <a:pt x="109098" y="868680"/>
                  </a:lnTo>
                  <a:lnTo>
                    <a:pt x="109098" y="867468"/>
                  </a:lnTo>
                  <a:cubicBezTo>
                    <a:pt x="109098" y="495219"/>
                    <a:pt x="410866" y="193451"/>
                    <a:pt x="783115" y="193451"/>
                  </a:cubicBezTo>
                  <a:lnTo>
                    <a:pt x="1740160" y="193451"/>
                  </a:lnTo>
                  <a:lnTo>
                    <a:pt x="1740160" y="277804"/>
                  </a:lnTo>
                  <a:lnTo>
                    <a:pt x="1938914" y="138902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3" name="Bent Arrow 41">
              <a:extLst>
                <a:ext uri="{FF2B5EF4-FFF2-40B4-BE49-F238E27FC236}">
                  <a16:creationId xmlns:a16="http://schemas.microsoft.com/office/drawing/2014/main" id="{4F4E6323-D343-4D20-A375-6F7FD97F3F94}"/>
                </a:ext>
              </a:extLst>
            </p:cNvPr>
            <p:cNvSpPr/>
            <p:nvPr/>
          </p:nvSpPr>
          <p:spPr>
            <a:xfrm rot="10800000" flipH="1">
              <a:off x="1047045" y="3472423"/>
              <a:ext cx="1187561" cy="1243421"/>
            </a:xfrm>
            <a:custGeom>
              <a:avLst/>
              <a:gdLst/>
              <a:ahLst/>
              <a:cxnLst/>
              <a:rect l="l" t="t" r="r" b="b"/>
              <a:pathLst>
                <a:path w="1187561" h="1243421">
                  <a:moveTo>
                    <a:pt x="1" y="1243421"/>
                  </a:moveTo>
                  <a:lnTo>
                    <a:pt x="108001" y="1243421"/>
                  </a:lnTo>
                  <a:lnTo>
                    <a:pt x="108001" y="868680"/>
                  </a:lnTo>
                  <a:lnTo>
                    <a:pt x="109098" y="868680"/>
                  </a:lnTo>
                  <a:lnTo>
                    <a:pt x="109098" y="867468"/>
                  </a:lnTo>
                  <a:cubicBezTo>
                    <a:pt x="109098" y="495219"/>
                    <a:pt x="410866" y="193451"/>
                    <a:pt x="783115" y="193451"/>
                  </a:cubicBezTo>
                  <a:lnTo>
                    <a:pt x="988807" y="193451"/>
                  </a:lnTo>
                  <a:lnTo>
                    <a:pt x="988807" y="277804"/>
                  </a:lnTo>
                  <a:lnTo>
                    <a:pt x="1187561" y="138902"/>
                  </a:lnTo>
                  <a:lnTo>
                    <a:pt x="988807" y="0"/>
                  </a:lnTo>
                  <a:lnTo>
                    <a:pt x="988807" y="84353"/>
                  </a:lnTo>
                  <a:lnTo>
                    <a:pt x="783115" y="84353"/>
                  </a:lnTo>
                  <a:cubicBezTo>
                    <a:pt x="361590" y="84353"/>
                    <a:pt x="17849" y="417396"/>
                    <a:pt x="1653" y="834742"/>
                  </a:cubicBezTo>
                  <a:lnTo>
                    <a:pt x="1" y="834742"/>
                  </a:lnTo>
                  <a:lnTo>
                    <a:pt x="1" y="867458"/>
                  </a:lnTo>
                  <a:lnTo>
                    <a:pt x="0" y="867468"/>
                  </a:lnTo>
                  <a:lnTo>
                    <a:pt x="0" y="868680"/>
                  </a:lnTo>
                  <a:lnTo>
                    <a:pt x="1" y="86868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164" name="Straight Connector 48">
            <a:extLst>
              <a:ext uri="{FF2B5EF4-FFF2-40B4-BE49-F238E27FC236}">
                <a16:creationId xmlns:a16="http://schemas.microsoft.com/office/drawing/2014/main" id="{C00B80C4-605D-4986-97E9-31BD51317240}"/>
              </a:ext>
            </a:extLst>
          </p:cNvPr>
          <p:cNvCxnSpPr/>
          <p:nvPr/>
        </p:nvCxnSpPr>
        <p:spPr>
          <a:xfrm>
            <a:off x="2824163" y="3876727"/>
            <a:ext cx="0" cy="427219"/>
          </a:xfrm>
          <a:prstGeom prst="line">
            <a:avLst/>
          </a:prstGeom>
          <a:ln w="25400">
            <a:solidFill>
              <a:schemeClr val="accent1"/>
            </a:solidFill>
            <a:prstDash val="sysDot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49">
            <a:extLst>
              <a:ext uri="{FF2B5EF4-FFF2-40B4-BE49-F238E27FC236}">
                <a16:creationId xmlns:a16="http://schemas.microsoft.com/office/drawing/2014/main" id="{DDBAABD2-8D6A-46FB-865F-0C94CA550544}"/>
              </a:ext>
            </a:extLst>
          </p:cNvPr>
          <p:cNvCxnSpPr/>
          <p:nvPr/>
        </p:nvCxnSpPr>
        <p:spPr>
          <a:xfrm>
            <a:off x="4396775" y="3876727"/>
            <a:ext cx="0" cy="427219"/>
          </a:xfrm>
          <a:prstGeom prst="line">
            <a:avLst/>
          </a:prstGeom>
          <a:ln w="25400">
            <a:solidFill>
              <a:schemeClr val="accent2"/>
            </a:solidFill>
            <a:prstDash val="sysDot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Connector 50">
            <a:extLst>
              <a:ext uri="{FF2B5EF4-FFF2-40B4-BE49-F238E27FC236}">
                <a16:creationId xmlns:a16="http://schemas.microsoft.com/office/drawing/2014/main" id="{11FCC97B-7E4E-47C8-8127-BAC3133C50A0}"/>
              </a:ext>
            </a:extLst>
          </p:cNvPr>
          <p:cNvCxnSpPr/>
          <p:nvPr/>
        </p:nvCxnSpPr>
        <p:spPr>
          <a:xfrm>
            <a:off x="5969387" y="3876727"/>
            <a:ext cx="0" cy="427219"/>
          </a:xfrm>
          <a:prstGeom prst="line">
            <a:avLst/>
          </a:prstGeom>
          <a:ln w="25400">
            <a:solidFill>
              <a:schemeClr val="accent3"/>
            </a:solidFill>
            <a:prstDash val="sysDot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51">
            <a:extLst>
              <a:ext uri="{FF2B5EF4-FFF2-40B4-BE49-F238E27FC236}">
                <a16:creationId xmlns:a16="http://schemas.microsoft.com/office/drawing/2014/main" id="{B80077A4-6927-4109-9B71-0FDA456AD44E}"/>
              </a:ext>
            </a:extLst>
          </p:cNvPr>
          <p:cNvCxnSpPr/>
          <p:nvPr/>
        </p:nvCxnSpPr>
        <p:spPr>
          <a:xfrm>
            <a:off x="7541999" y="3876727"/>
            <a:ext cx="0" cy="427219"/>
          </a:xfrm>
          <a:prstGeom prst="line">
            <a:avLst/>
          </a:prstGeom>
          <a:ln w="25400">
            <a:solidFill>
              <a:schemeClr val="accent4"/>
            </a:solidFill>
            <a:prstDash val="sysDot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52">
            <a:extLst>
              <a:ext uri="{FF2B5EF4-FFF2-40B4-BE49-F238E27FC236}">
                <a16:creationId xmlns:a16="http://schemas.microsoft.com/office/drawing/2014/main" id="{E2349F96-287A-4F8D-99A1-6F2A8AB443B1}"/>
              </a:ext>
            </a:extLst>
          </p:cNvPr>
          <p:cNvCxnSpPr/>
          <p:nvPr/>
        </p:nvCxnSpPr>
        <p:spPr>
          <a:xfrm>
            <a:off x="9114610" y="3876727"/>
            <a:ext cx="0" cy="427219"/>
          </a:xfrm>
          <a:prstGeom prst="line">
            <a:avLst/>
          </a:prstGeom>
          <a:ln w="25400">
            <a:solidFill>
              <a:schemeClr val="accent5"/>
            </a:solidFill>
            <a:prstDash val="sysDot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9" name="Group 53">
            <a:extLst>
              <a:ext uri="{FF2B5EF4-FFF2-40B4-BE49-F238E27FC236}">
                <a16:creationId xmlns:a16="http://schemas.microsoft.com/office/drawing/2014/main" id="{B045A00D-748D-4CB7-A946-F04AF36011FF}"/>
              </a:ext>
            </a:extLst>
          </p:cNvPr>
          <p:cNvGrpSpPr/>
          <p:nvPr/>
        </p:nvGrpSpPr>
        <p:grpSpPr>
          <a:xfrm>
            <a:off x="2224558" y="3027459"/>
            <a:ext cx="1199211" cy="673514"/>
            <a:chOff x="2113657" y="4283314"/>
            <a:chExt cx="3647460" cy="673514"/>
          </a:xfrm>
        </p:grpSpPr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913B27C5-3511-4DA0-AE65-CC98118E35AB}"/>
                </a:ext>
              </a:extLst>
            </p:cNvPr>
            <p:cNvSpPr txBox="1"/>
            <p:nvPr/>
          </p:nvSpPr>
          <p:spPr>
            <a:xfrm>
              <a:off x="2113657" y="4495163"/>
              <a:ext cx="36474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32DA0102-543B-4410-9F2D-3D92A46D2940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2" name="Group 56">
            <a:extLst>
              <a:ext uri="{FF2B5EF4-FFF2-40B4-BE49-F238E27FC236}">
                <a16:creationId xmlns:a16="http://schemas.microsoft.com/office/drawing/2014/main" id="{7FCDEB75-7D49-43D7-B782-FEA3E9FCECFD}"/>
              </a:ext>
            </a:extLst>
          </p:cNvPr>
          <p:cNvGrpSpPr/>
          <p:nvPr/>
        </p:nvGrpSpPr>
        <p:grpSpPr>
          <a:xfrm>
            <a:off x="3786894" y="3022251"/>
            <a:ext cx="1199211" cy="673514"/>
            <a:chOff x="2113657" y="4283314"/>
            <a:chExt cx="3647460" cy="673514"/>
          </a:xfrm>
        </p:grpSpPr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D910D820-EEE4-488B-B269-993FF5786516}"/>
                </a:ext>
              </a:extLst>
            </p:cNvPr>
            <p:cNvSpPr txBox="1"/>
            <p:nvPr/>
          </p:nvSpPr>
          <p:spPr>
            <a:xfrm>
              <a:off x="2113657" y="4495163"/>
              <a:ext cx="36474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EF9B8E6C-B7CD-4226-8C0B-0C3CCD58BFB5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5" name="Group 59">
            <a:extLst>
              <a:ext uri="{FF2B5EF4-FFF2-40B4-BE49-F238E27FC236}">
                <a16:creationId xmlns:a16="http://schemas.microsoft.com/office/drawing/2014/main" id="{0A8BCA88-1849-4BC8-A5D4-563FAA6AFC89}"/>
              </a:ext>
            </a:extLst>
          </p:cNvPr>
          <p:cNvGrpSpPr/>
          <p:nvPr/>
        </p:nvGrpSpPr>
        <p:grpSpPr>
          <a:xfrm>
            <a:off x="5366427" y="3022251"/>
            <a:ext cx="1199211" cy="673514"/>
            <a:chOff x="2113657" y="4283314"/>
            <a:chExt cx="3647460" cy="673514"/>
          </a:xfrm>
        </p:grpSpPr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0C481851-B4D3-413E-958D-AA53B1379AC3}"/>
                </a:ext>
              </a:extLst>
            </p:cNvPr>
            <p:cNvSpPr txBox="1"/>
            <p:nvPr/>
          </p:nvSpPr>
          <p:spPr>
            <a:xfrm>
              <a:off x="2113657" y="4495163"/>
              <a:ext cx="36474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6EC05634-1F25-4B6A-9FA2-09D46B48802F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78" name="Group 62">
            <a:extLst>
              <a:ext uri="{FF2B5EF4-FFF2-40B4-BE49-F238E27FC236}">
                <a16:creationId xmlns:a16="http://schemas.microsoft.com/office/drawing/2014/main" id="{799FEBBD-7537-4918-9F8F-268527F50C1E}"/>
              </a:ext>
            </a:extLst>
          </p:cNvPr>
          <p:cNvGrpSpPr/>
          <p:nvPr/>
        </p:nvGrpSpPr>
        <p:grpSpPr>
          <a:xfrm>
            <a:off x="6945961" y="3022251"/>
            <a:ext cx="1199211" cy="673514"/>
            <a:chOff x="2113657" y="4283314"/>
            <a:chExt cx="3647460" cy="673514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ACA2061D-C58B-4AB6-8100-501B76936621}"/>
                </a:ext>
              </a:extLst>
            </p:cNvPr>
            <p:cNvSpPr txBox="1"/>
            <p:nvPr/>
          </p:nvSpPr>
          <p:spPr>
            <a:xfrm>
              <a:off x="2113657" y="4495163"/>
              <a:ext cx="36474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A5CFAB09-D60D-4297-95F6-3A20A324C4A3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81" name="Group 65">
            <a:extLst>
              <a:ext uri="{FF2B5EF4-FFF2-40B4-BE49-F238E27FC236}">
                <a16:creationId xmlns:a16="http://schemas.microsoft.com/office/drawing/2014/main" id="{8B01CB4A-BE65-4435-B2A5-EC1971AA8DE9}"/>
              </a:ext>
            </a:extLst>
          </p:cNvPr>
          <p:cNvGrpSpPr/>
          <p:nvPr/>
        </p:nvGrpSpPr>
        <p:grpSpPr>
          <a:xfrm>
            <a:off x="8515005" y="3022251"/>
            <a:ext cx="1199211" cy="673514"/>
            <a:chOff x="2113657" y="4283314"/>
            <a:chExt cx="3647460" cy="673514"/>
          </a:xfrm>
        </p:grpSpPr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1310ADDB-CF41-411F-A4A1-20A15F1CDFA7}"/>
                </a:ext>
              </a:extLst>
            </p:cNvPr>
            <p:cNvSpPr txBox="1"/>
            <p:nvPr/>
          </p:nvSpPr>
          <p:spPr>
            <a:xfrm>
              <a:off x="2113657" y="4495163"/>
              <a:ext cx="364745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Easy to change colors.</a:t>
              </a: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2CDAA7C0-F370-4DE4-9A7B-4B366A3C360E}"/>
                </a:ext>
              </a:extLst>
            </p:cNvPr>
            <p:cNvSpPr txBox="1"/>
            <p:nvPr/>
          </p:nvSpPr>
          <p:spPr>
            <a:xfrm>
              <a:off x="2113658" y="4283314"/>
              <a:ext cx="364745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84" name="Rectangle 7">
            <a:extLst>
              <a:ext uri="{FF2B5EF4-FFF2-40B4-BE49-F238E27FC236}">
                <a16:creationId xmlns:a16="http://schemas.microsoft.com/office/drawing/2014/main" id="{A97711F7-9B0B-46E0-A54D-A7501394807E}"/>
              </a:ext>
            </a:extLst>
          </p:cNvPr>
          <p:cNvSpPr/>
          <p:nvPr/>
        </p:nvSpPr>
        <p:spPr>
          <a:xfrm>
            <a:off x="2694755" y="4449071"/>
            <a:ext cx="258816" cy="258816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5" name="Rounded Rectangle 10">
            <a:extLst>
              <a:ext uri="{FF2B5EF4-FFF2-40B4-BE49-F238E27FC236}">
                <a16:creationId xmlns:a16="http://schemas.microsoft.com/office/drawing/2014/main" id="{1AABD982-135F-4FE1-B0CB-EA1AC5F1A23C}"/>
              </a:ext>
            </a:extLst>
          </p:cNvPr>
          <p:cNvSpPr/>
          <p:nvPr/>
        </p:nvSpPr>
        <p:spPr>
          <a:xfrm>
            <a:off x="4291150" y="4437982"/>
            <a:ext cx="204262" cy="270318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6" name="Rounded Rectangle 5">
            <a:extLst>
              <a:ext uri="{FF2B5EF4-FFF2-40B4-BE49-F238E27FC236}">
                <a16:creationId xmlns:a16="http://schemas.microsoft.com/office/drawing/2014/main" id="{6037883A-A3DA-4296-8D2D-0CFBBD054F3A}"/>
              </a:ext>
            </a:extLst>
          </p:cNvPr>
          <p:cNvSpPr/>
          <p:nvPr/>
        </p:nvSpPr>
        <p:spPr>
          <a:xfrm flipH="1">
            <a:off x="5811994" y="4467529"/>
            <a:ext cx="314785" cy="259679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7" name="Round Same Side Corner Rectangle 11">
            <a:extLst>
              <a:ext uri="{FF2B5EF4-FFF2-40B4-BE49-F238E27FC236}">
                <a16:creationId xmlns:a16="http://schemas.microsoft.com/office/drawing/2014/main" id="{008FACEB-8A84-4187-8E1A-AAADA835444E}"/>
              </a:ext>
            </a:extLst>
          </p:cNvPr>
          <p:cNvSpPr>
            <a:spLocks noChangeAspect="1"/>
          </p:cNvSpPr>
          <p:nvPr/>
        </p:nvSpPr>
        <p:spPr>
          <a:xfrm rot="9900000">
            <a:off x="7408568" y="4475170"/>
            <a:ext cx="318256" cy="27029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88" name="Block Arc 10">
            <a:extLst>
              <a:ext uri="{FF2B5EF4-FFF2-40B4-BE49-F238E27FC236}">
                <a16:creationId xmlns:a16="http://schemas.microsoft.com/office/drawing/2014/main" id="{7715BFDE-C789-49C9-8322-4FBD368EC61E}"/>
              </a:ext>
            </a:extLst>
          </p:cNvPr>
          <p:cNvSpPr/>
          <p:nvPr/>
        </p:nvSpPr>
        <p:spPr>
          <a:xfrm>
            <a:off x="8922292" y="4484908"/>
            <a:ext cx="346793" cy="234899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11172</TotalTime>
  <Words>158</Words>
  <Application>Microsoft Office PowerPoint</Application>
  <PresentationFormat>와이드스크린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2018-05-14T05:30:12Z</dcterms:modified>
</cp:coreProperties>
</file>