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76" name="Group 32">
            <a:extLst>
              <a:ext uri="{FF2B5EF4-FFF2-40B4-BE49-F238E27FC236}">
                <a16:creationId xmlns:a16="http://schemas.microsoft.com/office/drawing/2014/main" id="{C529422B-4893-4EAB-A305-8C85A77C968B}"/>
              </a:ext>
            </a:extLst>
          </p:cNvPr>
          <p:cNvGrpSpPr/>
          <p:nvPr/>
        </p:nvGrpSpPr>
        <p:grpSpPr>
          <a:xfrm>
            <a:off x="8357138" y="4352023"/>
            <a:ext cx="2998375" cy="1508911"/>
            <a:chOff x="6533673" y="3357955"/>
            <a:chExt cx="2150471" cy="1508911"/>
          </a:xfrm>
        </p:grpSpPr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64802CC9-AF7A-48F6-A1B1-B0D1C4E729E6}"/>
                </a:ext>
              </a:extLst>
            </p:cNvPr>
            <p:cNvSpPr txBox="1"/>
            <p:nvPr/>
          </p:nvSpPr>
          <p:spPr>
            <a:xfrm>
              <a:off x="6533673" y="3666537"/>
              <a:ext cx="215047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I hope and I believe that this Template will your Time, Money and Reputation.   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A4F5D2BE-6F0B-43A8-B9EA-A68ED4B05FF3}"/>
                </a:ext>
              </a:extLst>
            </p:cNvPr>
            <p:cNvSpPr txBox="1"/>
            <p:nvPr/>
          </p:nvSpPr>
          <p:spPr>
            <a:xfrm>
              <a:off x="6533673" y="3357955"/>
              <a:ext cx="21504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9" name="Group 35">
            <a:extLst>
              <a:ext uri="{FF2B5EF4-FFF2-40B4-BE49-F238E27FC236}">
                <a16:creationId xmlns:a16="http://schemas.microsoft.com/office/drawing/2014/main" id="{42FEBA7B-CE68-45F2-98A9-7CC9D40001C4}"/>
              </a:ext>
            </a:extLst>
          </p:cNvPr>
          <p:cNvGrpSpPr/>
          <p:nvPr/>
        </p:nvGrpSpPr>
        <p:grpSpPr>
          <a:xfrm>
            <a:off x="787657" y="2092790"/>
            <a:ext cx="3043614" cy="1508911"/>
            <a:chOff x="6533673" y="3357955"/>
            <a:chExt cx="2150471" cy="1508911"/>
          </a:xfrm>
        </p:grpSpPr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41C4B28D-7EC7-4494-AB55-904ED772226C}"/>
                </a:ext>
              </a:extLst>
            </p:cNvPr>
            <p:cNvSpPr txBox="1"/>
            <p:nvPr/>
          </p:nvSpPr>
          <p:spPr>
            <a:xfrm>
              <a:off x="6533673" y="3666537"/>
              <a:ext cx="215047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I hope and I believe that this Template will your Time, Money and Reputation.   </a:t>
              </a:r>
            </a:p>
          </p:txBody>
        </p:sp>
        <p:sp>
          <p:nvSpPr>
            <p:cNvPr id="81" name="TextBox 80">
              <a:extLst>
                <a:ext uri="{FF2B5EF4-FFF2-40B4-BE49-F238E27FC236}">
                  <a16:creationId xmlns:a16="http://schemas.microsoft.com/office/drawing/2014/main" id="{AF0EFF84-4E91-4210-BE14-0A45CDA23012}"/>
                </a:ext>
              </a:extLst>
            </p:cNvPr>
            <p:cNvSpPr txBox="1"/>
            <p:nvPr/>
          </p:nvSpPr>
          <p:spPr>
            <a:xfrm>
              <a:off x="6533673" y="3357955"/>
              <a:ext cx="21504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82" name="Group 38">
            <a:extLst>
              <a:ext uri="{FF2B5EF4-FFF2-40B4-BE49-F238E27FC236}">
                <a16:creationId xmlns:a16="http://schemas.microsoft.com/office/drawing/2014/main" id="{10EFAA1E-CD81-4334-BF96-075090FE2C64}"/>
              </a:ext>
            </a:extLst>
          </p:cNvPr>
          <p:cNvGrpSpPr/>
          <p:nvPr/>
        </p:nvGrpSpPr>
        <p:grpSpPr>
          <a:xfrm>
            <a:off x="3968017" y="2101786"/>
            <a:ext cx="4255967" cy="3739834"/>
            <a:chOff x="2825055" y="2112542"/>
            <a:chExt cx="3475137" cy="3053697"/>
          </a:xfrm>
          <a:effectLst>
            <a:outerShdw blurRad="63500" algn="ctr" rotWithShape="0">
              <a:prstClr val="black">
                <a:alpha val="60000"/>
              </a:prstClr>
            </a:outerShdw>
          </a:effectLst>
        </p:grpSpPr>
        <p:sp>
          <p:nvSpPr>
            <p:cNvPr id="83" name="Flowchart: Process 39">
              <a:extLst>
                <a:ext uri="{FF2B5EF4-FFF2-40B4-BE49-F238E27FC236}">
                  <a16:creationId xmlns:a16="http://schemas.microsoft.com/office/drawing/2014/main" id="{8D406061-E6E9-483D-B9CA-ED17B23D9679}"/>
                </a:ext>
              </a:extLst>
            </p:cNvPr>
            <p:cNvSpPr/>
            <p:nvPr/>
          </p:nvSpPr>
          <p:spPr>
            <a:xfrm rot="1935207">
              <a:off x="4463990" y="3156814"/>
              <a:ext cx="216024" cy="956280"/>
            </a:xfrm>
            <a:prstGeom prst="flowChartProcess">
              <a:avLst/>
            </a:prstGeom>
            <a:gradFill>
              <a:gsLst>
                <a:gs pos="0">
                  <a:schemeClr val="accent1">
                    <a:lumMod val="60000"/>
                    <a:lumOff val="40000"/>
                  </a:schemeClr>
                </a:gs>
                <a:gs pos="100000">
                  <a:schemeClr val="accent2">
                    <a:lumMod val="60000"/>
                    <a:lumOff val="40000"/>
                  </a:schemeClr>
                </a:gs>
              </a:gsLst>
              <a:lin ang="5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grpSp>
          <p:nvGrpSpPr>
            <p:cNvPr id="84" name="Group 40">
              <a:extLst>
                <a:ext uri="{FF2B5EF4-FFF2-40B4-BE49-F238E27FC236}">
                  <a16:creationId xmlns:a16="http://schemas.microsoft.com/office/drawing/2014/main" id="{B2D58920-909B-4999-B6C4-7A561CA5E029}"/>
                </a:ext>
              </a:extLst>
            </p:cNvPr>
            <p:cNvGrpSpPr/>
            <p:nvPr/>
          </p:nvGrpSpPr>
          <p:grpSpPr>
            <a:xfrm>
              <a:off x="3293529" y="3774152"/>
              <a:ext cx="3006663" cy="1392087"/>
              <a:chOff x="3293529" y="4158729"/>
              <a:chExt cx="3006663" cy="1392087"/>
            </a:xfrm>
          </p:grpSpPr>
          <p:sp>
            <p:nvSpPr>
              <p:cNvPr id="92" name="Right Triangle 49">
                <a:extLst>
                  <a:ext uri="{FF2B5EF4-FFF2-40B4-BE49-F238E27FC236}">
                    <a16:creationId xmlns:a16="http://schemas.microsoft.com/office/drawing/2014/main" id="{038BF578-892A-459C-B694-B5995AFBFA82}"/>
                  </a:ext>
                </a:extLst>
              </p:cNvPr>
              <p:cNvSpPr/>
              <p:nvPr/>
            </p:nvSpPr>
            <p:spPr>
              <a:xfrm rot="10800000">
                <a:off x="3851920" y="5121215"/>
                <a:ext cx="864095" cy="252000"/>
              </a:xfrm>
              <a:prstGeom prst="rtTriangle">
                <a:avLst/>
              </a:prstGeom>
              <a:gradFill flip="none" rotWithShape="1">
                <a:gsLst>
                  <a:gs pos="50000">
                    <a:schemeClr val="accent2">
                      <a:lumMod val="60000"/>
                      <a:lumOff val="40000"/>
                    </a:schemeClr>
                  </a:gs>
                  <a:gs pos="0">
                    <a:schemeClr val="accent2">
                      <a:lumMod val="60000"/>
                      <a:lumOff val="40000"/>
                    </a:schemeClr>
                  </a:gs>
                  <a:gs pos="100000">
                    <a:schemeClr val="accent2">
                      <a:lumMod val="75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93" name="Block Arc 48">
                <a:extLst>
                  <a:ext uri="{FF2B5EF4-FFF2-40B4-BE49-F238E27FC236}">
                    <a16:creationId xmlns:a16="http://schemas.microsoft.com/office/drawing/2014/main" id="{AE3E5FEF-1E4E-486B-85C7-A2A320DB961A}"/>
                  </a:ext>
                </a:extLst>
              </p:cNvPr>
              <p:cNvSpPr/>
              <p:nvPr/>
            </p:nvSpPr>
            <p:spPr>
              <a:xfrm rot="1800000">
                <a:off x="3293529" y="4158729"/>
                <a:ext cx="1743222" cy="888845"/>
              </a:xfrm>
              <a:custGeom>
                <a:avLst/>
                <a:gdLst>
                  <a:gd name="connsiteX0" fmla="*/ 0 w 1951211"/>
                  <a:gd name="connsiteY0" fmla="*/ 975606 h 1951211"/>
                  <a:gd name="connsiteX1" fmla="*/ 957524 w 1951211"/>
                  <a:gd name="connsiteY1" fmla="*/ 168 h 1951211"/>
                  <a:gd name="connsiteX2" fmla="*/ 1950542 w 1951211"/>
                  <a:gd name="connsiteY2" fmla="*/ 939449 h 1951211"/>
                  <a:gd name="connsiteX3" fmla="*/ 1679957 w 1951211"/>
                  <a:gd name="connsiteY3" fmla="*/ 949483 h 1951211"/>
                  <a:gd name="connsiteX4" fmla="*/ 962542 w 1951211"/>
                  <a:gd name="connsiteY4" fmla="*/ 270891 h 1951211"/>
                  <a:gd name="connsiteX5" fmla="*/ 270769 w 1951211"/>
                  <a:gd name="connsiteY5" fmla="*/ 975606 h 1951211"/>
                  <a:gd name="connsiteX6" fmla="*/ 0 w 1951211"/>
                  <a:gd name="connsiteY6" fmla="*/ 975606 h 1951211"/>
                  <a:gd name="connsiteX0" fmla="*/ 0 w 1950542"/>
                  <a:gd name="connsiteY0" fmla="*/ 975608 h 993113"/>
                  <a:gd name="connsiteX1" fmla="*/ 957524 w 1950542"/>
                  <a:gd name="connsiteY1" fmla="*/ 170 h 993113"/>
                  <a:gd name="connsiteX2" fmla="*/ 1950542 w 1950542"/>
                  <a:gd name="connsiteY2" fmla="*/ 939451 h 993113"/>
                  <a:gd name="connsiteX3" fmla="*/ 1685161 w 1950542"/>
                  <a:gd name="connsiteY3" fmla="*/ 993113 h 993113"/>
                  <a:gd name="connsiteX4" fmla="*/ 962542 w 1950542"/>
                  <a:gd name="connsiteY4" fmla="*/ 270893 h 993113"/>
                  <a:gd name="connsiteX5" fmla="*/ 270769 w 1950542"/>
                  <a:gd name="connsiteY5" fmla="*/ 975608 h 993113"/>
                  <a:gd name="connsiteX6" fmla="*/ 0 w 1950542"/>
                  <a:gd name="connsiteY6" fmla="*/ 975608 h 993113"/>
                  <a:gd name="connsiteX0" fmla="*/ 0 w 1950542"/>
                  <a:gd name="connsiteY0" fmla="*/ 975608 h 993113"/>
                  <a:gd name="connsiteX1" fmla="*/ 957524 w 1950542"/>
                  <a:gd name="connsiteY1" fmla="*/ 170 h 993113"/>
                  <a:gd name="connsiteX2" fmla="*/ 1950542 w 1950542"/>
                  <a:gd name="connsiteY2" fmla="*/ 939451 h 993113"/>
                  <a:gd name="connsiteX3" fmla="*/ 1685161 w 1950542"/>
                  <a:gd name="connsiteY3" fmla="*/ 993113 h 993113"/>
                  <a:gd name="connsiteX4" fmla="*/ 962542 w 1950542"/>
                  <a:gd name="connsiteY4" fmla="*/ 270893 h 993113"/>
                  <a:gd name="connsiteX5" fmla="*/ 270769 w 1950542"/>
                  <a:gd name="connsiteY5" fmla="*/ 975608 h 993113"/>
                  <a:gd name="connsiteX6" fmla="*/ 0 w 1950542"/>
                  <a:gd name="connsiteY6" fmla="*/ 975608 h 993113"/>
                  <a:gd name="connsiteX0" fmla="*/ 0 w 1950542"/>
                  <a:gd name="connsiteY0" fmla="*/ 975608 h 1002048"/>
                  <a:gd name="connsiteX1" fmla="*/ 957524 w 1950542"/>
                  <a:gd name="connsiteY1" fmla="*/ 170 h 1002048"/>
                  <a:gd name="connsiteX2" fmla="*/ 1950542 w 1950542"/>
                  <a:gd name="connsiteY2" fmla="*/ 939451 h 1002048"/>
                  <a:gd name="connsiteX3" fmla="*/ 1686990 w 1950542"/>
                  <a:gd name="connsiteY3" fmla="*/ 1002048 h 1002048"/>
                  <a:gd name="connsiteX4" fmla="*/ 962542 w 1950542"/>
                  <a:gd name="connsiteY4" fmla="*/ 270893 h 1002048"/>
                  <a:gd name="connsiteX5" fmla="*/ 270769 w 1950542"/>
                  <a:gd name="connsiteY5" fmla="*/ 975608 h 1002048"/>
                  <a:gd name="connsiteX6" fmla="*/ 0 w 1950542"/>
                  <a:gd name="connsiteY6" fmla="*/ 975608 h 1002048"/>
                  <a:gd name="connsiteX0" fmla="*/ 0 w 1950542"/>
                  <a:gd name="connsiteY0" fmla="*/ 975608 h 1002048"/>
                  <a:gd name="connsiteX1" fmla="*/ 957524 w 1950542"/>
                  <a:gd name="connsiteY1" fmla="*/ 170 h 1002048"/>
                  <a:gd name="connsiteX2" fmla="*/ 1950542 w 1950542"/>
                  <a:gd name="connsiteY2" fmla="*/ 939451 h 1002048"/>
                  <a:gd name="connsiteX3" fmla="*/ 1686990 w 1950542"/>
                  <a:gd name="connsiteY3" fmla="*/ 1002048 h 1002048"/>
                  <a:gd name="connsiteX4" fmla="*/ 962542 w 1950542"/>
                  <a:gd name="connsiteY4" fmla="*/ 270893 h 1002048"/>
                  <a:gd name="connsiteX5" fmla="*/ 270769 w 1950542"/>
                  <a:gd name="connsiteY5" fmla="*/ 975608 h 1002048"/>
                  <a:gd name="connsiteX6" fmla="*/ 0 w 1950542"/>
                  <a:gd name="connsiteY6" fmla="*/ 975608 h 1002048"/>
                  <a:gd name="connsiteX0" fmla="*/ 0 w 1950542"/>
                  <a:gd name="connsiteY0" fmla="*/ 975608 h 994555"/>
                  <a:gd name="connsiteX1" fmla="*/ 957524 w 1950542"/>
                  <a:gd name="connsiteY1" fmla="*/ 170 h 994555"/>
                  <a:gd name="connsiteX2" fmla="*/ 1950542 w 1950542"/>
                  <a:gd name="connsiteY2" fmla="*/ 939451 h 994555"/>
                  <a:gd name="connsiteX3" fmla="*/ 1682663 w 1950542"/>
                  <a:gd name="connsiteY3" fmla="*/ 994555 h 994555"/>
                  <a:gd name="connsiteX4" fmla="*/ 962542 w 1950542"/>
                  <a:gd name="connsiteY4" fmla="*/ 270893 h 994555"/>
                  <a:gd name="connsiteX5" fmla="*/ 270769 w 1950542"/>
                  <a:gd name="connsiteY5" fmla="*/ 975608 h 994555"/>
                  <a:gd name="connsiteX6" fmla="*/ 0 w 1950542"/>
                  <a:gd name="connsiteY6" fmla="*/ 975608 h 994555"/>
                  <a:gd name="connsiteX0" fmla="*/ 0 w 1950542"/>
                  <a:gd name="connsiteY0" fmla="*/ 975608 h 994555"/>
                  <a:gd name="connsiteX1" fmla="*/ 957524 w 1950542"/>
                  <a:gd name="connsiteY1" fmla="*/ 170 h 994555"/>
                  <a:gd name="connsiteX2" fmla="*/ 1950542 w 1950542"/>
                  <a:gd name="connsiteY2" fmla="*/ 939451 h 994555"/>
                  <a:gd name="connsiteX3" fmla="*/ 1682663 w 1950542"/>
                  <a:gd name="connsiteY3" fmla="*/ 994555 h 994555"/>
                  <a:gd name="connsiteX4" fmla="*/ 962542 w 1950542"/>
                  <a:gd name="connsiteY4" fmla="*/ 270893 h 994555"/>
                  <a:gd name="connsiteX5" fmla="*/ 270769 w 1950542"/>
                  <a:gd name="connsiteY5" fmla="*/ 975608 h 994555"/>
                  <a:gd name="connsiteX6" fmla="*/ 0 w 1950542"/>
                  <a:gd name="connsiteY6" fmla="*/ 975608 h 994555"/>
                  <a:gd name="connsiteX0" fmla="*/ 0 w 1950542"/>
                  <a:gd name="connsiteY0" fmla="*/ 975608 h 994555"/>
                  <a:gd name="connsiteX1" fmla="*/ 957524 w 1950542"/>
                  <a:gd name="connsiteY1" fmla="*/ 170 h 994555"/>
                  <a:gd name="connsiteX2" fmla="*/ 1950542 w 1950542"/>
                  <a:gd name="connsiteY2" fmla="*/ 939451 h 994555"/>
                  <a:gd name="connsiteX3" fmla="*/ 1682663 w 1950542"/>
                  <a:gd name="connsiteY3" fmla="*/ 994555 h 994555"/>
                  <a:gd name="connsiteX4" fmla="*/ 962542 w 1950542"/>
                  <a:gd name="connsiteY4" fmla="*/ 270893 h 994555"/>
                  <a:gd name="connsiteX5" fmla="*/ 270769 w 1950542"/>
                  <a:gd name="connsiteY5" fmla="*/ 975608 h 994555"/>
                  <a:gd name="connsiteX6" fmla="*/ 0 w 1950542"/>
                  <a:gd name="connsiteY6" fmla="*/ 975608 h 9945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950542" h="994555">
                    <a:moveTo>
                      <a:pt x="0" y="975608"/>
                    </a:moveTo>
                    <a:cubicBezTo>
                      <a:pt x="0" y="443844"/>
                      <a:pt x="425851" y="10025"/>
                      <a:pt x="957524" y="170"/>
                    </a:cubicBezTo>
                    <a:cubicBezTo>
                      <a:pt x="1489197" y="-9686"/>
                      <a:pt x="1930834" y="408052"/>
                      <a:pt x="1950542" y="939451"/>
                    </a:cubicBezTo>
                    <a:cubicBezTo>
                      <a:pt x="1845745" y="957888"/>
                      <a:pt x="1779580" y="974005"/>
                      <a:pt x="1682663" y="994555"/>
                    </a:cubicBezTo>
                    <a:cubicBezTo>
                      <a:pt x="1668425" y="610641"/>
                      <a:pt x="1346654" y="263772"/>
                      <a:pt x="962542" y="270893"/>
                    </a:cubicBezTo>
                    <a:cubicBezTo>
                      <a:pt x="578430" y="278013"/>
                      <a:pt x="270769" y="591430"/>
                      <a:pt x="270769" y="975608"/>
                    </a:cubicBezTo>
                    <a:lnTo>
                      <a:pt x="0" y="975608"/>
                    </a:lnTo>
                    <a:close/>
                  </a:path>
                </a:pathLst>
              </a:custGeom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94" name="Donut 50">
                <a:extLst>
                  <a:ext uri="{FF2B5EF4-FFF2-40B4-BE49-F238E27FC236}">
                    <a16:creationId xmlns:a16="http://schemas.microsoft.com/office/drawing/2014/main" id="{C7942F45-B6A2-411A-9AB5-4F4DCD55C42F}"/>
                  </a:ext>
                </a:extLst>
              </p:cNvPr>
              <p:cNvSpPr/>
              <p:nvPr/>
            </p:nvSpPr>
            <p:spPr>
              <a:xfrm>
                <a:off x="3385625" y="4418755"/>
                <a:ext cx="1132061" cy="1132061"/>
              </a:xfrm>
              <a:prstGeom prst="donut">
                <a:avLst/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5" name="Right Arrow 51">
                <a:extLst>
                  <a:ext uri="{FF2B5EF4-FFF2-40B4-BE49-F238E27FC236}">
                    <a16:creationId xmlns:a16="http://schemas.microsoft.com/office/drawing/2014/main" id="{D0BCDA92-1D7C-418E-BE53-9320604D5565}"/>
                  </a:ext>
                </a:extLst>
              </p:cNvPr>
              <p:cNvSpPr/>
              <p:nvPr/>
            </p:nvSpPr>
            <p:spPr>
              <a:xfrm>
                <a:off x="3851920" y="4585461"/>
                <a:ext cx="2448272" cy="720000"/>
              </a:xfrm>
              <a:prstGeom prst="rightArrow">
                <a:avLst>
                  <a:gd name="adj1" fmla="val 50000"/>
                  <a:gd name="adj2" fmla="val 58337"/>
                </a:avLst>
              </a:prstGeom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85" name="Group 41">
              <a:extLst>
                <a:ext uri="{FF2B5EF4-FFF2-40B4-BE49-F238E27FC236}">
                  <a16:creationId xmlns:a16="http://schemas.microsoft.com/office/drawing/2014/main" id="{6F82F73F-E57B-4C7D-9133-458B2BC1142B}"/>
                </a:ext>
              </a:extLst>
            </p:cNvPr>
            <p:cNvGrpSpPr/>
            <p:nvPr/>
          </p:nvGrpSpPr>
          <p:grpSpPr>
            <a:xfrm rot="10800000">
              <a:off x="2825055" y="2112542"/>
              <a:ext cx="3005662" cy="1391890"/>
              <a:chOff x="3294262" y="4158926"/>
              <a:chExt cx="3005662" cy="1391890"/>
            </a:xfrm>
          </p:grpSpPr>
          <p:sp>
            <p:nvSpPr>
              <p:cNvPr id="88" name="Right Triangle 45">
                <a:extLst>
                  <a:ext uri="{FF2B5EF4-FFF2-40B4-BE49-F238E27FC236}">
                    <a16:creationId xmlns:a16="http://schemas.microsoft.com/office/drawing/2014/main" id="{0021C684-1613-4091-A63B-6963F6BEF2F7}"/>
                  </a:ext>
                </a:extLst>
              </p:cNvPr>
              <p:cNvSpPr/>
              <p:nvPr/>
            </p:nvSpPr>
            <p:spPr>
              <a:xfrm rot="10800000">
                <a:off x="3851920" y="5121215"/>
                <a:ext cx="864095" cy="252000"/>
              </a:xfrm>
              <a:prstGeom prst="rtTriangle">
                <a:avLst/>
              </a:prstGeom>
              <a:gradFill flip="none" rotWithShape="1">
                <a:gsLst>
                  <a:gs pos="0">
                    <a:schemeClr val="accent1">
                      <a:lumMod val="60000"/>
                      <a:lumOff val="40000"/>
                    </a:schemeClr>
                  </a:gs>
                  <a:gs pos="50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>
                      <a:lumMod val="80000"/>
                    </a:schemeClr>
                  </a:gs>
                </a:gsLst>
                <a:lin ang="27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89" name="Block Arc 44">
                <a:extLst>
                  <a:ext uri="{FF2B5EF4-FFF2-40B4-BE49-F238E27FC236}">
                    <a16:creationId xmlns:a16="http://schemas.microsoft.com/office/drawing/2014/main" id="{FA363D7F-8DB8-4FC4-A5F2-6296943E4388}"/>
                  </a:ext>
                </a:extLst>
              </p:cNvPr>
              <p:cNvSpPr/>
              <p:nvPr/>
            </p:nvSpPr>
            <p:spPr>
              <a:xfrm rot="1800000">
                <a:off x="3294262" y="4158926"/>
                <a:ext cx="1743222" cy="885921"/>
              </a:xfrm>
              <a:custGeom>
                <a:avLst/>
                <a:gdLst>
                  <a:gd name="connsiteX0" fmla="*/ 0 w 1951211"/>
                  <a:gd name="connsiteY0" fmla="*/ 975606 h 1951211"/>
                  <a:gd name="connsiteX1" fmla="*/ 957524 w 1951211"/>
                  <a:gd name="connsiteY1" fmla="*/ 168 h 1951211"/>
                  <a:gd name="connsiteX2" fmla="*/ 1950542 w 1951211"/>
                  <a:gd name="connsiteY2" fmla="*/ 939449 h 1951211"/>
                  <a:gd name="connsiteX3" fmla="*/ 1679957 w 1951211"/>
                  <a:gd name="connsiteY3" fmla="*/ 949483 h 1951211"/>
                  <a:gd name="connsiteX4" fmla="*/ 962542 w 1951211"/>
                  <a:gd name="connsiteY4" fmla="*/ 270891 h 1951211"/>
                  <a:gd name="connsiteX5" fmla="*/ 270769 w 1951211"/>
                  <a:gd name="connsiteY5" fmla="*/ 975606 h 1951211"/>
                  <a:gd name="connsiteX6" fmla="*/ 0 w 1951211"/>
                  <a:gd name="connsiteY6" fmla="*/ 975606 h 1951211"/>
                  <a:gd name="connsiteX0" fmla="*/ 0 w 1950542"/>
                  <a:gd name="connsiteY0" fmla="*/ 975608 h 991283"/>
                  <a:gd name="connsiteX1" fmla="*/ 957524 w 1950542"/>
                  <a:gd name="connsiteY1" fmla="*/ 170 h 991283"/>
                  <a:gd name="connsiteX2" fmla="*/ 1950542 w 1950542"/>
                  <a:gd name="connsiteY2" fmla="*/ 939451 h 991283"/>
                  <a:gd name="connsiteX3" fmla="*/ 1694098 w 1950542"/>
                  <a:gd name="connsiteY3" fmla="*/ 991283 h 991283"/>
                  <a:gd name="connsiteX4" fmla="*/ 962542 w 1950542"/>
                  <a:gd name="connsiteY4" fmla="*/ 270893 h 991283"/>
                  <a:gd name="connsiteX5" fmla="*/ 270769 w 1950542"/>
                  <a:gd name="connsiteY5" fmla="*/ 975608 h 991283"/>
                  <a:gd name="connsiteX6" fmla="*/ 0 w 1950542"/>
                  <a:gd name="connsiteY6" fmla="*/ 975608 h 991283"/>
                  <a:gd name="connsiteX0" fmla="*/ 0 w 1950542"/>
                  <a:gd name="connsiteY0" fmla="*/ 975608 h 991283"/>
                  <a:gd name="connsiteX1" fmla="*/ 957524 w 1950542"/>
                  <a:gd name="connsiteY1" fmla="*/ 170 h 991283"/>
                  <a:gd name="connsiteX2" fmla="*/ 1950542 w 1950542"/>
                  <a:gd name="connsiteY2" fmla="*/ 939451 h 991283"/>
                  <a:gd name="connsiteX3" fmla="*/ 1694098 w 1950542"/>
                  <a:gd name="connsiteY3" fmla="*/ 991283 h 991283"/>
                  <a:gd name="connsiteX4" fmla="*/ 962542 w 1950542"/>
                  <a:gd name="connsiteY4" fmla="*/ 270893 h 991283"/>
                  <a:gd name="connsiteX5" fmla="*/ 270769 w 1950542"/>
                  <a:gd name="connsiteY5" fmla="*/ 975608 h 991283"/>
                  <a:gd name="connsiteX6" fmla="*/ 0 w 1950542"/>
                  <a:gd name="connsiteY6" fmla="*/ 975608 h 991283"/>
                  <a:gd name="connsiteX0" fmla="*/ 0 w 1950542"/>
                  <a:gd name="connsiteY0" fmla="*/ 975608 h 991283"/>
                  <a:gd name="connsiteX1" fmla="*/ 957524 w 1950542"/>
                  <a:gd name="connsiteY1" fmla="*/ 170 h 991283"/>
                  <a:gd name="connsiteX2" fmla="*/ 1950542 w 1950542"/>
                  <a:gd name="connsiteY2" fmla="*/ 939451 h 991283"/>
                  <a:gd name="connsiteX3" fmla="*/ 1694098 w 1950542"/>
                  <a:gd name="connsiteY3" fmla="*/ 991283 h 991283"/>
                  <a:gd name="connsiteX4" fmla="*/ 962542 w 1950542"/>
                  <a:gd name="connsiteY4" fmla="*/ 270893 h 991283"/>
                  <a:gd name="connsiteX5" fmla="*/ 270769 w 1950542"/>
                  <a:gd name="connsiteY5" fmla="*/ 975608 h 991283"/>
                  <a:gd name="connsiteX6" fmla="*/ 0 w 1950542"/>
                  <a:gd name="connsiteY6" fmla="*/ 975608 h 991283"/>
                  <a:gd name="connsiteX0" fmla="*/ 0 w 1950542"/>
                  <a:gd name="connsiteY0" fmla="*/ 975608 h 991283"/>
                  <a:gd name="connsiteX1" fmla="*/ 957524 w 1950542"/>
                  <a:gd name="connsiteY1" fmla="*/ 170 h 991283"/>
                  <a:gd name="connsiteX2" fmla="*/ 1950542 w 1950542"/>
                  <a:gd name="connsiteY2" fmla="*/ 939451 h 991283"/>
                  <a:gd name="connsiteX3" fmla="*/ 1694098 w 1950542"/>
                  <a:gd name="connsiteY3" fmla="*/ 991283 h 991283"/>
                  <a:gd name="connsiteX4" fmla="*/ 962542 w 1950542"/>
                  <a:gd name="connsiteY4" fmla="*/ 270893 h 991283"/>
                  <a:gd name="connsiteX5" fmla="*/ 270769 w 1950542"/>
                  <a:gd name="connsiteY5" fmla="*/ 975608 h 991283"/>
                  <a:gd name="connsiteX6" fmla="*/ 0 w 1950542"/>
                  <a:gd name="connsiteY6" fmla="*/ 975608 h 991283"/>
                  <a:gd name="connsiteX0" fmla="*/ 0 w 1950542"/>
                  <a:gd name="connsiteY0" fmla="*/ 975608 h 991283"/>
                  <a:gd name="connsiteX1" fmla="*/ 957524 w 1950542"/>
                  <a:gd name="connsiteY1" fmla="*/ 170 h 991283"/>
                  <a:gd name="connsiteX2" fmla="*/ 1950542 w 1950542"/>
                  <a:gd name="connsiteY2" fmla="*/ 939451 h 991283"/>
                  <a:gd name="connsiteX3" fmla="*/ 1694098 w 1950542"/>
                  <a:gd name="connsiteY3" fmla="*/ 991283 h 991283"/>
                  <a:gd name="connsiteX4" fmla="*/ 962542 w 1950542"/>
                  <a:gd name="connsiteY4" fmla="*/ 270893 h 991283"/>
                  <a:gd name="connsiteX5" fmla="*/ 270769 w 1950542"/>
                  <a:gd name="connsiteY5" fmla="*/ 975608 h 991283"/>
                  <a:gd name="connsiteX6" fmla="*/ 0 w 1950542"/>
                  <a:gd name="connsiteY6" fmla="*/ 975608 h 991283"/>
                  <a:gd name="connsiteX0" fmla="*/ 0 w 1950542"/>
                  <a:gd name="connsiteY0" fmla="*/ 975608 h 991283"/>
                  <a:gd name="connsiteX1" fmla="*/ 957524 w 1950542"/>
                  <a:gd name="connsiteY1" fmla="*/ 170 h 991283"/>
                  <a:gd name="connsiteX2" fmla="*/ 1950542 w 1950542"/>
                  <a:gd name="connsiteY2" fmla="*/ 939451 h 991283"/>
                  <a:gd name="connsiteX3" fmla="*/ 1694098 w 1950542"/>
                  <a:gd name="connsiteY3" fmla="*/ 991283 h 991283"/>
                  <a:gd name="connsiteX4" fmla="*/ 962542 w 1950542"/>
                  <a:gd name="connsiteY4" fmla="*/ 270893 h 991283"/>
                  <a:gd name="connsiteX5" fmla="*/ 270769 w 1950542"/>
                  <a:gd name="connsiteY5" fmla="*/ 975608 h 991283"/>
                  <a:gd name="connsiteX6" fmla="*/ 0 w 1950542"/>
                  <a:gd name="connsiteY6" fmla="*/ 975608 h 9912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950542" h="991283">
                    <a:moveTo>
                      <a:pt x="0" y="975608"/>
                    </a:moveTo>
                    <a:cubicBezTo>
                      <a:pt x="0" y="443844"/>
                      <a:pt x="425851" y="10025"/>
                      <a:pt x="957524" y="170"/>
                    </a:cubicBezTo>
                    <a:cubicBezTo>
                      <a:pt x="1489197" y="-9686"/>
                      <a:pt x="1930834" y="408052"/>
                      <a:pt x="1950542" y="939451"/>
                    </a:cubicBezTo>
                    <a:cubicBezTo>
                      <a:pt x="1839690" y="964712"/>
                      <a:pt x="1817822" y="965248"/>
                      <a:pt x="1694098" y="991283"/>
                    </a:cubicBezTo>
                    <a:cubicBezTo>
                      <a:pt x="1679860" y="607369"/>
                      <a:pt x="1346654" y="263772"/>
                      <a:pt x="962542" y="270893"/>
                    </a:cubicBezTo>
                    <a:cubicBezTo>
                      <a:pt x="578430" y="278013"/>
                      <a:pt x="270769" y="591430"/>
                      <a:pt x="270769" y="975608"/>
                    </a:cubicBezTo>
                    <a:lnTo>
                      <a:pt x="0" y="975608"/>
                    </a:ln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90" name="Donut 46">
                <a:extLst>
                  <a:ext uri="{FF2B5EF4-FFF2-40B4-BE49-F238E27FC236}">
                    <a16:creationId xmlns:a16="http://schemas.microsoft.com/office/drawing/2014/main" id="{DA7F29F6-D0CF-4FE1-9107-6659BB6DCBD1}"/>
                  </a:ext>
                </a:extLst>
              </p:cNvPr>
              <p:cNvSpPr/>
              <p:nvPr/>
            </p:nvSpPr>
            <p:spPr>
              <a:xfrm>
                <a:off x="3385625" y="4418755"/>
                <a:ext cx="1132061" cy="1132061"/>
              </a:xfrm>
              <a:prstGeom prst="donut">
                <a:avLst/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91" name="Right Arrow 47">
                <a:extLst>
                  <a:ext uri="{FF2B5EF4-FFF2-40B4-BE49-F238E27FC236}">
                    <a16:creationId xmlns:a16="http://schemas.microsoft.com/office/drawing/2014/main" id="{0514F473-C76C-4E89-9963-2260FAA5B95A}"/>
                  </a:ext>
                </a:extLst>
              </p:cNvPr>
              <p:cNvSpPr/>
              <p:nvPr/>
            </p:nvSpPr>
            <p:spPr>
              <a:xfrm>
                <a:off x="3851924" y="4585461"/>
                <a:ext cx="2448000" cy="720000"/>
              </a:xfrm>
              <a:prstGeom prst="rightArrow">
                <a:avLst>
                  <a:gd name="adj1" fmla="val 50000"/>
                  <a:gd name="adj2" fmla="val 58337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/>
              </a:p>
            </p:txBody>
          </p:sp>
        </p:grp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9AAADEA9-60C5-40A4-BBE6-2CA0B92371A5}"/>
                </a:ext>
              </a:extLst>
            </p:cNvPr>
            <p:cNvSpPr txBox="1"/>
            <p:nvPr/>
          </p:nvSpPr>
          <p:spPr>
            <a:xfrm>
              <a:off x="4077331" y="4437168"/>
              <a:ext cx="1787699" cy="24755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0F501E7F-D3BC-4430-AD0F-6F771016C908}"/>
                </a:ext>
              </a:extLst>
            </p:cNvPr>
            <p:cNvSpPr txBox="1"/>
            <p:nvPr/>
          </p:nvSpPr>
          <p:spPr>
            <a:xfrm>
              <a:off x="3256171" y="2594181"/>
              <a:ext cx="1787699" cy="247557"/>
            </a:xfrm>
            <a:prstGeom prst="rect">
              <a:avLst/>
            </a:prstGeom>
            <a:noFill/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11205</TotalTime>
  <Words>114</Words>
  <Application>Microsoft Office PowerPoint</Application>
  <PresentationFormat>와이드스크린</PresentationFormat>
  <Paragraphs>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13</cp:revision>
  <dcterms:created xsi:type="dcterms:W3CDTF">2018-02-18T19:39:47Z</dcterms:created>
  <dcterms:modified xsi:type="dcterms:W3CDTF">2018-05-16T02:09:20Z</dcterms:modified>
</cp:coreProperties>
</file>