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0" name="Group 7">
            <a:extLst>
              <a:ext uri="{FF2B5EF4-FFF2-40B4-BE49-F238E27FC236}">
                <a16:creationId xmlns:a16="http://schemas.microsoft.com/office/drawing/2014/main" id="{FBB9A21E-1865-4BDF-AF5A-2D0417FA1CDB}"/>
              </a:ext>
            </a:extLst>
          </p:cNvPr>
          <p:cNvGrpSpPr/>
          <p:nvPr/>
        </p:nvGrpSpPr>
        <p:grpSpPr>
          <a:xfrm>
            <a:off x="3206611" y="1853118"/>
            <a:ext cx="1470641" cy="1161654"/>
            <a:chOff x="693093" y="1844828"/>
            <a:chExt cx="1470641" cy="1161654"/>
          </a:xfrm>
        </p:grpSpPr>
        <p:sp>
          <p:nvSpPr>
            <p:cNvPr id="331" name="Trapezoid 2">
              <a:extLst>
                <a:ext uri="{FF2B5EF4-FFF2-40B4-BE49-F238E27FC236}">
                  <a16:creationId xmlns:a16="http://schemas.microsoft.com/office/drawing/2014/main" id="{28F9A577-16A8-45E6-B24E-61177563E7BA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2" name="Isosceles Triangle 5">
              <a:extLst>
                <a:ext uri="{FF2B5EF4-FFF2-40B4-BE49-F238E27FC236}">
                  <a16:creationId xmlns:a16="http://schemas.microsoft.com/office/drawing/2014/main" id="{F22D86D6-269C-4660-8259-4BCDDED839D6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33" name="Straight Connector 8">
              <a:extLst>
                <a:ext uri="{FF2B5EF4-FFF2-40B4-BE49-F238E27FC236}">
                  <a16:creationId xmlns:a16="http://schemas.microsoft.com/office/drawing/2014/main" id="{33FF70CE-AC7A-4813-8F9F-F91846F6A4C2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50">
              <a:extLst>
                <a:ext uri="{FF2B5EF4-FFF2-40B4-BE49-F238E27FC236}">
                  <a16:creationId xmlns:a16="http://schemas.microsoft.com/office/drawing/2014/main" id="{078D31C0-BBB0-4977-B7C3-5E84198075AB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Group 11">
            <a:extLst>
              <a:ext uri="{FF2B5EF4-FFF2-40B4-BE49-F238E27FC236}">
                <a16:creationId xmlns:a16="http://schemas.microsoft.com/office/drawing/2014/main" id="{DBEECD8E-62F2-4A16-AAF5-3D98404F7544}"/>
              </a:ext>
            </a:extLst>
          </p:cNvPr>
          <p:cNvGrpSpPr/>
          <p:nvPr/>
        </p:nvGrpSpPr>
        <p:grpSpPr>
          <a:xfrm>
            <a:off x="3048428" y="3377517"/>
            <a:ext cx="1760752" cy="2786332"/>
            <a:chOff x="605226" y="3369223"/>
            <a:chExt cx="1636231" cy="2786332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BE612420-31CF-4236-A2F7-3722304EAD51}"/>
                </a:ext>
              </a:extLst>
            </p:cNvPr>
            <p:cNvSpPr txBox="1"/>
            <p:nvPr/>
          </p:nvSpPr>
          <p:spPr>
            <a:xfrm>
              <a:off x="605226" y="3662565"/>
              <a:ext cx="1636231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7767656A-73BA-4AA9-8F3E-5725F81811A8}"/>
                </a:ext>
              </a:extLst>
            </p:cNvPr>
            <p:cNvSpPr txBox="1"/>
            <p:nvPr/>
          </p:nvSpPr>
          <p:spPr>
            <a:xfrm>
              <a:off x="605226" y="3369223"/>
              <a:ext cx="163623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13">
            <a:extLst>
              <a:ext uri="{FF2B5EF4-FFF2-40B4-BE49-F238E27FC236}">
                <a16:creationId xmlns:a16="http://schemas.microsoft.com/office/drawing/2014/main" id="{49A60367-69B4-4842-B542-1F261D1FAE02}"/>
              </a:ext>
            </a:extLst>
          </p:cNvPr>
          <p:cNvGrpSpPr/>
          <p:nvPr/>
        </p:nvGrpSpPr>
        <p:grpSpPr>
          <a:xfrm>
            <a:off x="5204902" y="3377517"/>
            <a:ext cx="1760752" cy="2786332"/>
            <a:chOff x="2675618" y="3369223"/>
            <a:chExt cx="1636231" cy="2786332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AC4F9B74-ABFB-4D23-B5C5-DC960E370C7E}"/>
                </a:ext>
              </a:extLst>
            </p:cNvPr>
            <p:cNvSpPr txBox="1"/>
            <p:nvPr/>
          </p:nvSpPr>
          <p:spPr>
            <a:xfrm>
              <a:off x="2675618" y="3662565"/>
              <a:ext cx="1636231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8B814BBA-EAC9-4B58-948E-5A475DEB0091}"/>
                </a:ext>
              </a:extLst>
            </p:cNvPr>
            <p:cNvSpPr txBox="1"/>
            <p:nvPr/>
          </p:nvSpPr>
          <p:spPr>
            <a:xfrm>
              <a:off x="2675618" y="3369223"/>
              <a:ext cx="163623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41" name="Group 14">
            <a:extLst>
              <a:ext uri="{FF2B5EF4-FFF2-40B4-BE49-F238E27FC236}">
                <a16:creationId xmlns:a16="http://schemas.microsoft.com/office/drawing/2014/main" id="{0200CF81-E258-4951-9A62-99D075A202BC}"/>
              </a:ext>
            </a:extLst>
          </p:cNvPr>
          <p:cNvGrpSpPr/>
          <p:nvPr/>
        </p:nvGrpSpPr>
        <p:grpSpPr>
          <a:xfrm>
            <a:off x="7361376" y="3377517"/>
            <a:ext cx="1760752" cy="2786332"/>
            <a:chOff x="4746010" y="3369223"/>
            <a:chExt cx="1636231" cy="2786332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E8861408-6AFE-43CD-B794-137F87277390}"/>
                </a:ext>
              </a:extLst>
            </p:cNvPr>
            <p:cNvSpPr txBox="1"/>
            <p:nvPr/>
          </p:nvSpPr>
          <p:spPr>
            <a:xfrm>
              <a:off x="4746010" y="3662565"/>
              <a:ext cx="1636231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9ED337E7-29EE-4465-AE29-97C5D3A3A2F4}"/>
                </a:ext>
              </a:extLst>
            </p:cNvPr>
            <p:cNvSpPr txBox="1"/>
            <p:nvPr/>
          </p:nvSpPr>
          <p:spPr>
            <a:xfrm>
              <a:off x="4746010" y="3369223"/>
              <a:ext cx="163623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44" name="Group 3">
            <a:extLst>
              <a:ext uri="{FF2B5EF4-FFF2-40B4-BE49-F238E27FC236}">
                <a16:creationId xmlns:a16="http://schemas.microsoft.com/office/drawing/2014/main" id="{6140DA60-5C68-4F5D-BC86-7C0A17A5AD2E}"/>
              </a:ext>
            </a:extLst>
          </p:cNvPr>
          <p:cNvGrpSpPr/>
          <p:nvPr/>
        </p:nvGrpSpPr>
        <p:grpSpPr>
          <a:xfrm>
            <a:off x="9667666" y="1853118"/>
            <a:ext cx="1461116" cy="1161652"/>
            <a:chOff x="6912069" y="1844824"/>
            <a:chExt cx="1461116" cy="1161652"/>
          </a:xfrm>
        </p:grpSpPr>
        <p:sp>
          <p:nvSpPr>
            <p:cNvPr id="345" name="Trapezoid 115">
              <a:extLst>
                <a:ext uri="{FF2B5EF4-FFF2-40B4-BE49-F238E27FC236}">
                  <a16:creationId xmlns:a16="http://schemas.microsoft.com/office/drawing/2014/main" id="{04F1B56E-7939-49E2-A320-765D9A744B6C}"/>
                </a:ext>
              </a:extLst>
            </p:cNvPr>
            <p:cNvSpPr/>
            <p:nvPr/>
          </p:nvSpPr>
          <p:spPr>
            <a:xfrm rot="10800000">
              <a:off x="7111743" y="1844824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6" name="Isosceles Triangle 5">
              <a:extLst>
                <a:ext uri="{FF2B5EF4-FFF2-40B4-BE49-F238E27FC236}">
                  <a16:creationId xmlns:a16="http://schemas.microsoft.com/office/drawing/2014/main" id="{FF0A7E55-CD07-433B-B542-5FC1E0F906B2}"/>
                </a:ext>
              </a:extLst>
            </p:cNvPr>
            <p:cNvSpPr/>
            <p:nvPr/>
          </p:nvSpPr>
          <p:spPr>
            <a:xfrm>
              <a:off x="7295215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4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47" name="Straight Connector 117">
              <a:extLst>
                <a:ext uri="{FF2B5EF4-FFF2-40B4-BE49-F238E27FC236}">
                  <a16:creationId xmlns:a16="http://schemas.microsoft.com/office/drawing/2014/main" id="{C0362400-0F01-40C6-9F10-8B367E375C60}"/>
                </a:ext>
              </a:extLst>
            </p:cNvPr>
            <p:cNvCxnSpPr/>
            <p:nvPr/>
          </p:nvCxnSpPr>
          <p:spPr>
            <a:xfrm flipV="1">
              <a:off x="7645689" y="2499923"/>
              <a:ext cx="727496" cy="506551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118">
              <a:extLst>
                <a:ext uri="{FF2B5EF4-FFF2-40B4-BE49-F238E27FC236}">
                  <a16:creationId xmlns:a16="http://schemas.microsoft.com/office/drawing/2014/main" id="{DADFDF85-73A5-48AA-852C-0B9CBFF1CCA0}"/>
                </a:ext>
              </a:extLst>
            </p:cNvPr>
            <p:cNvCxnSpPr/>
            <p:nvPr/>
          </p:nvCxnSpPr>
          <p:spPr>
            <a:xfrm flipH="1" flipV="1">
              <a:off x="6912069" y="2499923"/>
              <a:ext cx="743146" cy="506553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Group 12">
            <a:extLst>
              <a:ext uri="{FF2B5EF4-FFF2-40B4-BE49-F238E27FC236}">
                <a16:creationId xmlns:a16="http://schemas.microsoft.com/office/drawing/2014/main" id="{B587B5A2-674C-4667-8BFA-F6033C9FCBAC}"/>
              </a:ext>
            </a:extLst>
          </p:cNvPr>
          <p:cNvGrpSpPr/>
          <p:nvPr/>
        </p:nvGrpSpPr>
        <p:grpSpPr>
          <a:xfrm>
            <a:off x="9517850" y="3377517"/>
            <a:ext cx="1760752" cy="2786332"/>
            <a:chOff x="6816401" y="3369223"/>
            <a:chExt cx="1636231" cy="2786332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F42C3A43-F882-4E17-A211-94465C2A234A}"/>
                </a:ext>
              </a:extLst>
            </p:cNvPr>
            <p:cNvSpPr txBox="1"/>
            <p:nvPr/>
          </p:nvSpPr>
          <p:spPr>
            <a:xfrm>
              <a:off x="6816401" y="3662565"/>
              <a:ext cx="1636231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331AE8C3-6F38-45CE-81A8-1686E7119E62}"/>
                </a:ext>
              </a:extLst>
            </p:cNvPr>
            <p:cNvSpPr txBox="1"/>
            <p:nvPr/>
          </p:nvSpPr>
          <p:spPr>
            <a:xfrm>
              <a:off x="6816401" y="3369223"/>
              <a:ext cx="163623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52" name="TextBox 351">
            <a:extLst>
              <a:ext uri="{FF2B5EF4-FFF2-40B4-BE49-F238E27FC236}">
                <a16:creationId xmlns:a16="http://schemas.microsoft.com/office/drawing/2014/main" id="{1B4C6BFB-EFAE-497A-B111-2EA2187C8446}"/>
              </a:ext>
            </a:extLst>
          </p:cNvPr>
          <p:cNvSpPr txBox="1"/>
          <p:nvPr/>
        </p:nvSpPr>
        <p:spPr>
          <a:xfrm>
            <a:off x="3605195" y="1953408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53" name="Group 9">
            <a:extLst>
              <a:ext uri="{FF2B5EF4-FFF2-40B4-BE49-F238E27FC236}">
                <a16:creationId xmlns:a16="http://schemas.microsoft.com/office/drawing/2014/main" id="{24E33AEE-2FDB-4558-8E43-17E17DF7EB83}"/>
              </a:ext>
            </a:extLst>
          </p:cNvPr>
          <p:cNvGrpSpPr/>
          <p:nvPr/>
        </p:nvGrpSpPr>
        <p:grpSpPr>
          <a:xfrm>
            <a:off x="5371141" y="1853119"/>
            <a:ext cx="1447632" cy="1161653"/>
            <a:chOff x="2766085" y="1844826"/>
            <a:chExt cx="1447632" cy="1161653"/>
          </a:xfrm>
        </p:grpSpPr>
        <p:sp>
          <p:nvSpPr>
            <p:cNvPr id="354" name="Trapezoid 99">
              <a:extLst>
                <a:ext uri="{FF2B5EF4-FFF2-40B4-BE49-F238E27FC236}">
                  <a16:creationId xmlns:a16="http://schemas.microsoft.com/office/drawing/2014/main" id="{276F1D75-2CD6-41FC-BF7D-133B5A35A686}"/>
                </a:ext>
              </a:extLst>
            </p:cNvPr>
            <p:cNvSpPr/>
            <p:nvPr/>
          </p:nvSpPr>
          <p:spPr>
            <a:xfrm rot="10800000">
              <a:off x="2965759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5" name="Isosceles Triangle 5">
              <a:extLst>
                <a:ext uri="{FF2B5EF4-FFF2-40B4-BE49-F238E27FC236}">
                  <a16:creationId xmlns:a16="http://schemas.microsoft.com/office/drawing/2014/main" id="{1957DD7E-9C22-4C55-BEC1-DEB71F566995}"/>
                </a:ext>
              </a:extLst>
            </p:cNvPr>
            <p:cNvSpPr/>
            <p:nvPr/>
          </p:nvSpPr>
          <p:spPr>
            <a:xfrm>
              <a:off x="3149231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2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56" name="Straight Connector 101">
              <a:extLst>
                <a:ext uri="{FF2B5EF4-FFF2-40B4-BE49-F238E27FC236}">
                  <a16:creationId xmlns:a16="http://schemas.microsoft.com/office/drawing/2014/main" id="{9B8A9B56-E25E-4EDB-A998-D00499904A6C}"/>
                </a:ext>
              </a:extLst>
            </p:cNvPr>
            <p:cNvCxnSpPr/>
            <p:nvPr/>
          </p:nvCxnSpPr>
          <p:spPr>
            <a:xfrm flipV="1">
              <a:off x="3486221" y="2496100"/>
              <a:ext cx="727496" cy="506551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102">
              <a:extLst>
                <a:ext uri="{FF2B5EF4-FFF2-40B4-BE49-F238E27FC236}">
                  <a16:creationId xmlns:a16="http://schemas.microsoft.com/office/drawing/2014/main" id="{FF2CB9AD-C64A-4DD2-BEEE-D3209FF19C57}"/>
                </a:ext>
              </a:extLst>
            </p:cNvPr>
            <p:cNvCxnSpPr/>
            <p:nvPr/>
          </p:nvCxnSpPr>
          <p:spPr>
            <a:xfrm flipH="1" flipV="1">
              <a:off x="2766085" y="2499926"/>
              <a:ext cx="743146" cy="506553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" name="TextBox 357">
            <a:extLst>
              <a:ext uri="{FF2B5EF4-FFF2-40B4-BE49-F238E27FC236}">
                <a16:creationId xmlns:a16="http://schemas.microsoft.com/office/drawing/2014/main" id="{DBB39DEA-A0D8-4B5C-97F1-AF0B714E0401}"/>
              </a:ext>
            </a:extLst>
          </p:cNvPr>
          <p:cNvSpPr txBox="1"/>
          <p:nvPr/>
        </p:nvSpPr>
        <p:spPr>
          <a:xfrm>
            <a:off x="5763619" y="1953408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59" name="Group 10">
            <a:extLst>
              <a:ext uri="{FF2B5EF4-FFF2-40B4-BE49-F238E27FC236}">
                <a16:creationId xmlns:a16="http://schemas.microsoft.com/office/drawing/2014/main" id="{5ADD7B78-E47D-48EE-9801-5ACCE0DCAFB8}"/>
              </a:ext>
            </a:extLst>
          </p:cNvPr>
          <p:cNvGrpSpPr/>
          <p:nvPr/>
        </p:nvGrpSpPr>
        <p:grpSpPr>
          <a:xfrm>
            <a:off x="7512662" y="1853118"/>
            <a:ext cx="1461116" cy="1161654"/>
            <a:chOff x="4839077" y="1844826"/>
            <a:chExt cx="1461116" cy="1161654"/>
          </a:xfrm>
        </p:grpSpPr>
        <p:sp>
          <p:nvSpPr>
            <p:cNvPr id="360" name="Trapezoid 107">
              <a:extLst>
                <a:ext uri="{FF2B5EF4-FFF2-40B4-BE49-F238E27FC236}">
                  <a16:creationId xmlns:a16="http://schemas.microsoft.com/office/drawing/2014/main" id="{8FEEEA10-2D87-466C-9A45-A01DFEF89D0F}"/>
                </a:ext>
              </a:extLst>
            </p:cNvPr>
            <p:cNvSpPr/>
            <p:nvPr/>
          </p:nvSpPr>
          <p:spPr>
            <a:xfrm rot="10800000">
              <a:off x="5038751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Isosceles Triangle 5">
              <a:extLst>
                <a:ext uri="{FF2B5EF4-FFF2-40B4-BE49-F238E27FC236}">
                  <a16:creationId xmlns:a16="http://schemas.microsoft.com/office/drawing/2014/main" id="{2F6A9EC8-EBC7-402B-A283-6A34C3FAA651}"/>
                </a:ext>
              </a:extLst>
            </p:cNvPr>
            <p:cNvSpPr/>
            <p:nvPr/>
          </p:nvSpPr>
          <p:spPr>
            <a:xfrm>
              <a:off x="5222223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3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2" name="Straight Connector 109">
              <a:extLst>
                <a:ext uri="{FF2B5EF4-FFF2-40B4-BE49-F238E27FC236}">
                  <a16:creationId xmlns:a16="http://schemas.microsoft.com/office/drawing/2014/main" id="{DFF6A74F-3572-4605-BCB6-A4C2B89D5028}"/>
                </a:ext>
              </a:extLst>
            </p:cNvPr>
            <p:cNvCxnSpPr/>
            <p:nvPr/>
          </p:nvCxnSpPr>
          <p:spPr>
            <a:xfrm flipV="1">
              <a:off x="5572697" y="2499926"/>
              <a:ext cx="727496" cy="506551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110">
              <a:extLst>
                <a:ext uri="{FF2B5EF4-FFF2-40B4-BE49-F238E27FC236}">
                  <a16:creationId xmlns:a16="http://schemas.microsoft.com/office/drawing/2014/main" id="{9915C822-48FA-4209-A9FA-88DC3F6ECF35}"/>
                </a:ext>
              </a:extLst>
            </p:cNvPr>
            <p:cNvCxnSpPr/>
            <p:nvPr/>
          </p:nvCxnSpPr>
          <p:spPr>
            <a:xfrm flipH="1" flipV="1">
              <a:off x="4839077" y="2499926"/>
              <a:ext cx="743146" cy="506554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4" name="TextBox 363">
            <a:extLst>
              <a:ext uri="{FF2B5EF4-FFF2-40B4-BE49-F238E27FC236}">
                <a16:creationId xmlns:a16="http://schemas.microsoft.com/office/drawing/2014/main" id="{BE4D0D7F-5952-448D-830F-D972D60A36C2}"/>
              </a:ext>
            </a:extLst>
          </p:cNvPr>
          <p:cNvSpPr txBox="1"/>
          <p:nvPr/>
        </p:nvSpPr>
        <p:spPr>
          <a:xfrm>
            <a:off x="7922043" y="1953408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D1875EF8-BFF8-4462-BBDC-1A3AE62E08CE}"/>
              </a:ext>
            </a:extLst>
          </p:cNvPr>
          <p:cNvSpPr txBox="1"/>
          <p:nvPr/>
        </p:nvSpPr>
        <p:spPr>
          <a:xfrm>
            <a:off x="10080468" y="1953408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05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66" name="Group 7">
            <a:extLst>
              <a:ext uri="{FF2B5EF4-FFF2-40B4-BE49-F238E27FC236}">
                <a16:creationId xmlns:a16="http://schemas.microsoft.com/office/drawing/2014/main" id="{0DC94BB5-940F-4380-A84A-9ECEA4334FCC}"/>
              </a:ext>
            </a:extLst>
          </p:cNvPr>
          <p:cNvGrpSpPr/>
          <p:nvPr/>
        </p:nvGrpSpPr>
        <p:grpSpPr>
          <a:xfrm>
            <a:off x="1042081" y="1853118"/>
            <a:ext cx="1470641" cy="1161654"/>
            <a:chOff x="693093" y="1844828"/>
            <a:chExt cx="1470641" cy="1161654"/>
          </a:xfrm>
        </p:grpSpPr>
        <p:sp>
          <p:nvSpPr>
            <p:cNvPr id="367" name="Trapezoid 2">
              <a:extLst>
                <a:ext uri="{FF2B5EF4-FFF2-40B4-BE49-F238E27FC236}">
                  <a16:creationId xmlns:a16="http://schemas.microsoft.com/office/drawing/2014/main" id="{B8D4E229-322E-47D0-8697-957A6826C6D9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8" name="Isosceles Triangle 5">
              <a:extLst>
                <a:ext uri="{FF2B5EF4-FFF2-40B4-BE49-F238E27FC236}">
                  <a16:creationId xmlns:a16="http://schemas.microsoft.com/office/drawing/2014/main" id="{D33F4132-C8AE-4AB7-B3DE-83A41BD05911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6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cxnSp>
          <p:nvCxnSpPr>
            <p:cNvPr id="369" name="Straight Connector 8">
              <a:extLst>
                <a:ext uri="{FF2B5EF4-FFF2-40B4-BE49-F238E27FC236}">
                  <a16:creationId xmlns:a16="http://schemas.microsoft.com/office/drawing/2014/main" id="{C89685EB-054F-4B6A-BC1C-9C0BE080AF8C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50">
              <a:extLst>
                <a:ext uri="{FF2B5EF4-FFF2-40B4-BE49-F238E27FC236}">
                  <a16:creationId xmlns:a16="http://schemas.microsoft.com/office/drawing/2014/main" id="{3213C65D-44E0-4603-B4F3-17CB360EB8E0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1" name="Group 11">
            <a:extLst>
              <a:ext uri="{FF2B5EF4-FFF2-40B4-BE49-F238E27FC236}">
                <a16:creationId xmlns:a16="http://schemas.microsoft.com/office/drawing/2014/main" id="{62C8AC77-11DB-483D-9BCC-993294602141}"/>
              </a:ext>
            </a:extLst>
          </p:cNvPr>
          <p:cNvGrpSpPr/>
          <p:nvPr/>
        </p:nvGrpSpPr>
        <p:grpSpPr>
          <a:xfrm>
            <a:off x="891954" y="3377517"/>
            <a:ext cx="1760752" cy="2786332"/>
            <a:chOff x="605226" y="3369223"/>
            <a:chExt cx="1636231" cy="2786332"/>
          </a:xfrm>
        </p:grpSpPr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BA45088F-099D-408D-973B-3173BE524DBC}"/>
                </a:ext>
              </a:extLst>
            </p:cNvPr>
            <p:cNvSpPr txBox="1"/>
            <p:nvPr/>
          </p:nvSpPr>
          <p:spPr>
            <a:xfrm>
              <a:off x="605226" y="3662565"/>
              <a:ext cx="1636231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5EE04A7D-AF60-4A43-904D-B527F99F251D}"/>
                </a:ext>
              </a:extLst>
            </p:cNvPr>
            <p:cNvSpPr txBox="1"/>
            <p:nvPr/>
          </p:nvSpPr>
          <p:spPr>
            <a:xfrm>
              <a:off x="605226" y="3369223"/>
              <a:ext cx="1636231" cy="307777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374" name="TextBox 373">
            <a:extLst>
              <a:ext uri="{FF2B5EF4-FFF2-40B4-BE49-F238E27FC236}">
                <a16:creationId xmlns:a16="http://schemas.microsoft.com/office/drawing/2014/main" id="{D66E11AC-A9BE-4299-8CBE-19EB0494C9B0}"/>
              </a:ext>
            </a:extLst>
          </p:cNvPr>
          <p:cNvSpPr txBox="1"/>
          <p:nvPr/>
        </p:nvSpPr>
        <p:spPr>
          <a:xfrm>
            <a:off x="1446771" y="1953408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11207</TotalTime>
  <Words>230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2018-05-14T01:47:19Z</dcterms:modified>
</cp:coreProperties>
</file>