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32" name="Group 63">
            <a:extLst>
              <a:ext uri="{FF2B5EF4-FFF2-40B4-BE49-F238E27FC236}">
                <a16:creationId xmlns:a16="http://schemas.microsoft.com/office/drawing/2014/main" id="{DEDE6B68-22AD-412F-AAE3-E8BBD42385FD}"/>
              </a:ext>
            </a:extLst>
          </p:cNvPr>
          <p:cNvGrpSpPr/>
          <p:nvPr/>
        </p:nvGrpSpPr>
        <p:grpSpPr>
          <a:xfrm>
            <a:off x="8967807" y="4216484"/>
            <a:ext cx="2108583" cy="1890714"/>
            <a:chOff x="3517708" y="4050746"/>
            <a:chExt cx="2108583" cy="1890714"/>
          </a:xfrm>
        </p:grpSpPr>
        <p:sp>
          <p:nvSpPr>
            <p:cNvPr id="333" name="Right Arrow 64">
              <a:extLst>
                <a:ext uri="{FF2B5EF4-FFF2-40B4-BE49-F238E27FC236}">
                  <a16:creationId xmlns:a16="http://schemas.microsoft.com/office/drawing/2014/main" id="{9680CE6F-1D2F-4C30-ACAC-D9781A876971}"/>
                </a:ext>
              </a:extLst>
            </p:cNvPr>
            <p:cNvSpPr/>
            <p:nvPr/>
          </p:nvSpPr>
          <p:spPr>
            <a:xfrm rot="16200000">
              <a:off x="4283968" y="4096462"/>
              <a:ext cx="576064" cy="484632"/>
            </a:xfrm>
            <a:prstGeom prst="rightArrow">
              <a:avLst>
                <a:gd name="adj1" fmla="val 50000"/>
                <a:gd name="adj2" fmla="val 54388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4" name="Rounded Rectangle 65">
              <a:extLst>
                <a:ext uri="{FF2B5EF4-FFF2-40B4-BE49-F238E27FC236}">
                  <a16:creationId xmlns:a16="http://schemas.microsoft.com/office/drawing/2014/main" id="{59D71B52-59B4-4A28-A1F1-AA9BF3052BF3}"/>
                </a:ext>
              </a:extLst>
            </p:cNvPr>
            <p:cNvSpPr/>
            <p:nvPr/>
          </p:nvSpPr>
          <p:spPr>
            <a:xfrm>
              <a:off x="3517708" y="4422260"/>
              <a:ext cx="2108583" cy="1519200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335" name="Group 66">
            <a:extLst>
              <a:ext uri="{FF2B5EF4-FFF2-40B4-BE49-F238E27FC236}">
                <a16:creationId xmlns:a16="http://schemas.microsoft.com/office/drawing/2014/main" id="{C274A99F-BA58-406E-94D7-6C6F49428C74}"/>
              </a:ext>
            </a:extLst>
          </p:cNvPr>
          <p:cNvGrpSpPr/>
          <p:nvPr/>
        </p:nvGrpSpPr>
        <p:grpSpPr>
          <a:xfrm>
            <a:off x="9002207" y="5087856"/>
            <a:ext cx="2039783" cy="923330"/>
            <a:chOff x="3305542" y="1715063"/>
            <a:chExt cx="1467971" cy="923330"/>
          </a:xfrm>
        </p:grpSpPr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49ADA9B0-772F-4BAB-82F5-FF8C6D7A3CF1}"/>
                </a:ext>
              </a:extLst>
            </p:cNvPr>
            <p:cNvSpPr txBox="1"/>
            <p:nvPr/>
          </p:nvSpPr>
          <p:spPr>
            <a:xfrm>
              <a:off x="3305542" y="1715063"/>
              <a:ext cx="14679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863ECB1F-4509-48DF-85AC-E5234281466E}"/>
                </a:ext>
              </a:extLst>
            </p:cNvPr>
            <p:cNvSpPr txBox="1"/>
            <p:nvPr/>
          </p:nvSpPr>
          <p:spPr>
            <a:xfrm>
              <a:off x="3305542" y="1992062"/>
              <a:ext cx="14679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38" name="Group 69">
            <a:extLst>
              <a:ext uri="{FF2B5EF4-FFF2-40B4-BE49-F238E27FC236}">
                <a16:creationId xmlns:a16="http://schemas.microsoft.com/office/drawing/2014/main" id="{E6A766CD-2FB2-421F-A78E-5627219C8019}"/>
              </a:ext>
            </a:extLst>
          </p:cNvPr>
          <p:cNvGrpSpPr/>
          <p:nvPr/>
        </p:nvGrpSpPr>
        <p:grpSpPr>
          <a:xfrm rot="10800000">
            <a:off x="3400589" y="1861922"/>
            <a:ext cx="2108583" cy="1890287"/>
            <a:chOff x="735226" y="4050746"/>
            <a:chExt cx="2108583" cy="1890287"/>
          </a:xfrm>
        </p:grpSpPr>
        <p:sp>
          <p:nvSpPr>
            <p:cNvPr id="339" name="Right Arrow 70">
              <a:extLst>
                <a:ext uri="{FF2B5EF4-FFF2-40B4-BE49-F238E27FC236}">
                  <a16:creationId xmlns:a16="http://schemas.microsoft.com/office/drawing/2014/main" id="{AAA1880D-4A84-4A5C-B2AD-0F386E653121}"/>
                </a:ext>
              </a:extLst>
            </p:cNvPr>
            <p:cNvSpPr/>
            <p:nvPr/>
          </p:nvSpPr>
          <p:spPr>
            <a:xfrm rot="16200000">
              <a:off x="1501484" y="4096462"/>
              <a:ext cx="576064" cy="484632"/>
            </a:xfrm>
            <a:prstGeom prst="rightArrow">
              <a:avLst>
                <a:gd name="adj1" fmla="val 50000"/>
                <a:gd name="adj2" fmla="val 5438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40" name="Rounded Rectangle 71">
              <a:extLst>
                <a:ext uri="{FF2B5EF4-FFF2-40B4-BE49-F238E27FC236}">
                  <a16:creationId xmlns:a16="http://schemas.microsoft.com/office/drawing/2014/main" id="{3224A47F-68D7-4C85-AEA8-27DFFEBDE23F}"/>
                </a:ext>
              </a:extLst>
            </p:cNvPr>
            <p:cNvSpPr/>
            <p:nvPr/>
          </p:nvSpPr>
          <p:spPr>
            <a:xfrm>
              <a:off x="735226" y="4422262"/>
              <a:ext cx="2108583" cy="1518771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341" name="Group 72">
            <a:extLst>
              <a:ext uri="{FF2B5EF4-FFF2-40B4-BE49-F238E27FC236}">
                <a16:creationId xmlns:a16="http://schemas.microsoft.com/office/drawing/2014/main" id="{DD83F92F-E3DD-45FA-9D7D-EE302C8681DD}"/>
              </a:ext>
            </a:extLst>
          </p:cNvPr>
          <p:cNvGrpSpPr/>
          <p:nvPr/>
        </p:nvGrpSpPr>
        <p:grpSpPr>
          <a:xfrm>
            <a:off x="3400590" y="1977497"/>
            <a:ext cx="2108582" cy="923330"/>
            <a:chOff x="3305542" y="1715063"/>
            <a:chExt cx="1467971" cy="923330"/>
          </a:xfrm>
        </p:grpSpPr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8D0A4848-A0C7-4B86-98A2-6515D4CD4B3C}"/>
                </a:ext>
              </a:extLst>
            </p:cNvPr>
            <p:cNvSpPr txBox="1"/>
            <p:nvPr/>
          </p:nvSpPr>
          <p:spPr>
            <a:xfrm>
              <a:off x="3305542" y="1715063"/>
              <a:ext cx="14679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CD60FF7A-9640-4547-AE3F-A71F46899D92}"/>
                </a:ext>
              </a:extLst>
            </p:cNvPr>
            <p:cNvSpPr txBox="1"/>
            <p:nvPr/>
          </p:nvSpPr>
          <p:spPr>
            <a:xfrm>
              <a:off x="3305542" y="1992062"/>
              <a:ext cx="14679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44" name="Straight Arrow Connector 77">
            <a:extLst>
              <a:ext uri="{FF2B5EF4-FFF2-40B4-BE49-F238E27FC236}">
                <a16:creationId xmlns:a16="http://schemas.microsoft.com/office/drawing/2014/main" id="{DD0B531A-8E01-4C18-80EB-C0A6980D40A6}"/>
              </a:ext>
            </a:extLst>
          </p:cNvPr>
          <p:cNvCxnSpPr>
            <a:cxnSpLocks/>
          </p:cNvCxnSpPr>
          <p:nvPr/>
        </p:nvCxnSpPr>
        <p:spPr>
          <a:xfrm>
            <a:off x="1019175" y="3994788"/>
            <a:ext cx="10315575" cy="0"/>
          </a:xfrm>
          <a:prstGeom prst="straightConnector1">
            <a:avLst/>
          </a:prstGeom>
          <a:ln w="635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5" name="Group 78">
            <a:extLst>
              <a:ext uri="{FF2B5EF4-FFF2-40B4-BE49-F238E27FC236}">
                <a16:creationId xmlns:a16="http://schemas.microsoft.com/office/drawing/2014/main" id="{9FED246A-C823-4A8C-9977-DFC065C5C99B}"/>
              </a:ext>
            </a:extLst>
          </p:cNvPr>
          <p:cNvGrpSpPr/>
          <p:nvPr/>
        </p:nvGrpSpPr>
        <p:grpSpPr>
          <a:xfrm>
            <a:off x="1544850" y="4216484"/>
            <a:ext cx="2108583" cy="1890714"/>
            <a:chOff x="735224" y="4050746"/>
            <a:chExt cx="2108583" cy="1890714"/>
          </a:xfrm>
        </p:grpSpPr>
        <p:sp>
          <p:nvSpPr>
            <p:cNvPr id="346" name="Right Arrow 79">
              <a:extLst>
                <a:ext uri="{FF2B5EF4-FFF2-40B4-BE49-F238E27FC236}">
                  <a16:creationId xmlns:a16="http://schemas.microsoft.com/office/drawing/2014/main" id="{2A0AC1B2-1C93-4EA1-8ED7-3522E8508165}"/>
                </a:ext>
              </a:extLst>
            </p:cNvPr>
            <p:cNvSpPr/>
            <p:nvPr/>
          </p:nvSpPr>
          <p:spPr>
            <a:xfrm rot="16200000">
              <a:off x="1501484" y="4096462"/>
              <a:ext cx="576064" cy="484632"/>
            </a:xfrm>
            <a:prstGeom prst="rightArrow">
              <a:avLst>
                <a:gd name="adj1" fmla="val 50000"/>
                <a:gd name="adj2" fmla="val 5438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47" name="Rounded Rectangle 80">
              <a:extLst>
                <a:ext uri="{FF2B5EF4-FFF2-40B4-BE49-F238E27FC236}">
                  <a16:creationId xmlns:a16="http://schemas.microsoft.com/office/drawing/2014/main" id="{48451282-018D-46C5-8E85-64F6BDDEDB8E}"/>
                </a:ext>
              </a:extLst>
            </p:cNvPr>
            <p:cNvSpPr/>
            <p:nvPr/>
          </p:nvSpPr>
          <p:spPr>
            <a:xfrm>
              <a:off x="735224" y="4422260"/>
              <a:ext cx="2108583" cy="1519200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348" name="Group 81">
            <a:extLst>
              <a:ext uri="{FF2B5EF4-FFF2-40B4-BE49-F238E27FC236}">
                <a16:creationId xmlns:a16="http://schemas.microsoft.com/office/drawing/2014/main" id="{5CA4F86B-2C85-48E4-8B94-950A30798032}"/>
              </a:ext>
            </a:extLst>
          </p:cNvPr>
          <p:cNvGrpSpPr/>
          <p:nvPr/>
        </p:nvGrpSpPr>
        <p:grpSpPr>
          <a:xfrm>
            <a:off x="1579250" y="5087856"/>
            <a:ext cx="2039783" cy="923330"/>
            <a:chOff x="3305542" y="1715063"/>
            <a:chExt cx="1467971" cy="923330"/>
          </a:xfrm>
        </p:grpSpPr>
        <p:sp>
          <p:nvSpPr>
            <p:cNvPr id="349" name="TextBox 348">
              <a:extLst>
                <a:ext uri="{FF2B5EF4-FFF2-40B4-BE49-F238E27FC236}">
                  <a16:creationId xmlns:a16="http://schemas.microsoft.com/office/drawing/2014/main" id="{5B2CDAA7-F6EB-4BE0-864A-3F1CDDA0B921}"/>
                </a:ext>
              </a:extLst>
            </p:cNvPr>
            <p:cNvSpPr txBox="1"/>
            <p:nvPr/>
          </p:nvSpPr>
          <p:spPr>
            <a:xfrm>
              <a:off x="3305542" y="1715063"/>
              <a:ext cx="14679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947FF652-BD8F-4EB3-83D6-16C5022F3702}"/>
                </a:ext>
              </a:extLst>
            </p:cNvPr>
            <p:cNvSpPr txBox="1"/>
            <p:nvPr/>
          </p:nvSpPr>
          <p:spPr>
            <a:xfrm>
              <a:off x="3305542" y="1992062"/>
              <a:ext cx="14679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1" name="Rectangle 15">
            <a:extLst>
              <a:ext uri="{FF2B5EF4-FFF2-40B4-BE49-F238E27FC236}">
                <a16:creationId xmlns:a16="http://schemas.microsoft.com/office/drawing/2014/main" id="{C17C0569-DD0D-4D76-8CFB-207B2A27C2CB}"/>
              </a:ext>
            </a:extLst>
          </p:cNvPr>
          <p:cNvSpPr/>
          <p:nvPr/>
        </p:nvSpPr>
        <p:spPr>
          <a:xfrm rot="14270044">
            <a:off x="2389368" y="4653314"/>
            <a:ext cx="419546" cy="437034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52" name="직사각형 113">
            <a:extLst>
              <a:ext uri="{FF2B5EF4-FFF2-40B4-BE49-F238E27FC236}">
                <a16:creationId xmlns:a16="http://schemas.microsoft.com/office/drawing/2014/main" id="{540DBA2B-DBF9-4F5C-BC92-0BA8BCE9A3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8909" y="3821615"/>
            <a:ext cx="840464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charset="0"/>
              </a:rPr>
              <a:t>2015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sp>
        <p:nvSpPr>
          <p:cNvPr id="353" name="TextBox 352">
            <a:extLst>
              <a:ext uri="{FF2B5EF4-FFF2-40B4-BE49-F238E27FC236}">
                <a16:creationId xmlns:a16="http://schemas.microsoft.com/office/drawing/2014/main" id="{1D3C2315-CDE0-49EB-B0ED-D49BF1BD57AA}"/>
              </a:ext>
            </a:extLst>
          </p:cNvPr>
          <p:cNvSpPr txBox="1"/>
          <p:nvPr/>
        </p:nvSpPr>
        <p:spPr>
          <a:xfrm>
            <a:off x="4023644" y="3821615"/>
            <a:ext cx="853040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4" name="TextBox 353">
            <a:extLst>
              <a:ext uri="{FF2B5EF4-FFF2-40B4-BE49-F238E27FC236}">
                <a16:creationId xmlns:a16="http://schemas.microsoft.com/office/drawing/2014/main" id="{0F35C072-A3F9-4AB4-81F1-BA606EBC4510}"/>
              </a:ext>
            </a:extLst>
          </p:cNvPr>
          <p:cNvSpPr txBox="1"/>
          <p:nvPr/>
        </p:nvSpPr>
        <p:spPr>
          <a:xfrm>
            <a:off x="5880955" y="3821615"/>
            <a:ext cx="85304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C403C693-9B05-4F0D-BAB8-5270A935983A}"/>
              </a:ext>
            </a:extLst>
          </p:cNvPr>
          <p:cNvSpPr txBox="1"/>
          <p:nvPr/>
        </p:nvSpPr>
        <p:spPr>
          <a:xfrm>
            <a:off x="7738266" y="3821615"/>
            <a:ext cx="8530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6" name="TextBox 355">
            <a:extLst>
              <a:ext uri="{FF2B5EF4-FFF2-40B4-BE49-F238E27FC236}">
                <a16:creationId xmlns:a16="http://schemas.microsoft.com/office/drawing/2014/main" id="{69F37578-D041-4258-A37F-9C286BD35ED5}"/>
              </a:ext>
            </a:extLst>
          </p:cNvPr>
          <p:cNvSpPr txBox="1"/>
          <p:nvPr/>
        </p:nvSpPr>
        <p:spPr>
          <a:xfrm>
            <a:off x="9595578" y="3832248"/>
            <a:ext cx="853040" cy="338554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57" name="Group 90">
            <a:extLst>
              <a:ext uri="{FF2B5EF4-FFF2-40B4-BE49-F238E27FC236}">
                <a16:creationId xmlns:a16="http://schemas.microsoft.com/office/drawing/2014/main" id="{FBAA13A1-7EB7-45F5-A5A5-8035229811CD}"/>
              </a:ext>
            </a:extLst>
          </p:cNvPr>
          <p:cNvGrpSpPr/>
          <p:nvPr/>
        </p:nvGrpSpPr>
        <p:grpSpPr>
          <a:xfrm>
            <a:off x="5256328" y="4216484"/>
            <a:ext cx="2108583" cy="1890714"/>
            <a:chOff x="3517708" y="4050746"/>
            <a:chExt cx="2108583" cy="1890714"/>
          </a:xfrm>
        </p:grpSpPr>
        <p:sp>
          <p:nvSpPr>
            <p:cNvPr id="358" name="Right Arrow 91">
              <a:extLst>
                <a:ext uri="{FF2B5EF4-FFF2-40B4-BE49-F238E27FC236}">
                  <a16:creationId xmlns:a16="http://schemas.microsoft.com/office/drawing/2014/main" id="{7E1558F5-EE45-424A-A00E-85AB8BF13F19}"/>
                </a:ext>
              </a:extLst>
            </p:cNvPr>
            <p:cNvSpPr/>
            <p:nvPr/>
          </p:nvSpPr>
          <p:spPr>
            <a:xfrm rot="16200000">
              <a:off x="4283968" y="4096462"/>
              <a:ext cx="576064" cy="484632"/>
            </a:xfrm>
            <a:prstGeom prst="rightArrow">
              <a:avLst>
                <a:gd name="adj1" fmla="val 50000"/>
                <a:gd name="adj2" fmla="val 5438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59" name="Rounded Rectangle 92">
              <a:extLst>
                <a:ext uri="{FF2B5EF4-FFF2-40B4-BE49-F238E27FC236}">
                  <a16:creationId xmlns:a16="http://schemas.microsoft.com/office/drawing/2014/main" id="{78753984-EFEB-4F5A-8710-519611658F4F}"/>
                </a:ext>
              </a:extLst>
            </p:cNvPr>
            <p:cNvSpPr/>
            <p:nvPr/>
          </p:nvSpPr>
          <p:spPr>
            <a:xfrm>
              <a:off x="3517708" y="4422260"/>
              <a:ext cx="2108583" cy="1519200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360" name="Group 93">
            <a:extLst>
              <a:ext uri="{FF2B5EF4-FFF2-40B4-BE49-F238E27FC236}">
                <a16:creationId xmlns:a16="http://schemas.microsoft.com/office/drawing/2014/main" id="{553EA944-2BE7-42B6-B061-132CB8FE31C0}"/>
              </a:ext>
            </a:extLst>
          </p:cNvPr>
          <p:cNvGrpSpPr/>
          <p:nvPr/>
        </p:nvGrpSpPr>
        <p:grpSpPr>
          <a:xfrm>
            <a:off x="5290729" y="5087856"/>
            <a:ext cx="2039783" cy="923330"/>
            <a:chOff x="3305542" y="1715063"/>
            <a:chExt cx="1467971" cy="923330"/>
          </a:xfrm>
        </p:grpSpPr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483EEA42-3690-43B2-B542-015DD78725DF}"/>
                </a:ext>
              </a:extLst>
            </p:cNvPr>
            <p:cNvSpPr txBox="1"/>
            <p:nvPr/>
          </p:nvSpPr>
          <p:spPr>
            <a:xfrm>
              <a:off x="3305542" y="1715063"/>
              <a:ext cx="14679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9055AE21-02D7-46E3-A3B4-FEBE159EB5C3}"/>
                </a:ext>
              </a:extLst>
            </p:cNvPr>
            <p:cNvSpPr txBox="1"/>
            <p:nvPr/>
          </p:nvSpPr>
          <p:spPr>
            <a:xfrm>
              <a:off x="3305542" y="1992062"/>
              <a:ext cx="14679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63" name="Rectangle 1">
            <a:extLst>
              <a:ext uri="{FF2B5EF4-FFF2-40B4-BE49-F238E27FC236}">
                <a16:creationId xmlns:a16="http://schemas.microsoft.com/office/drawing/2014/main" id="{A47C6F5F-120E-40D7-8869-8370FD6A8094}"/>
              </a:ext>
            </a:extLst>
          </p:cNvPr>
          <p:cNvSpPr/>
          <p:nvPr/>
        </p:nvSpPr>
        <p:spPr>
          <a:xfrm>
            <a:off x="6104599" y="4676686"/>
            <a:ext cx="391039" cy="390290"/>
          </a:xfrm>
          <a:custGeom>
            <a:avLst/>
            <a:gdLst/>
            <a:ahLst/>
            <a:cxnLst/>
            <a:rect l="l" t="t" r="r" b="b"/>
            <a:pathLst>
              <a:path w="4020621" h="4012920">
                <a:moveTo>
                  <a:pt x="780213" y="3724888"/>
                </a:moveTo>
                <a:lnTo>
                  <a:pt x="2868445" y="3724888"/>
                </a:lnTo>
                <a:lnTo>
                  <a:pt x="2868445" y="4012920"/>
                </a:lnTo>
                <a:lnTo>
                  <a:pt x="780213" y="4012920"/>
                </a:lnTo>
                <a:close/>
                <a:moveTo>
                  <a:pt x="4020621" y="2152587"/>
                </a:moveTo>
                <a:lnTo>
                  <a:pt x="4020621" y="3448731"/>
                </a:lnTo>
                <a:lnTo>
                  <a:pt x="3903908" y="3386593"/>
                </a:lnTo>
                <a:lnTo>
                  <a:pt x="3903908" y="2214725"/>
                </a:lnTo>
                <a:close/>
                <a:moveTo>
                  <a:pt x="1582587" y="1544569"/>
                </a:moveTo>
                <a:cubicBezTo>
                  <a:pt x="1525677" y="1652847"/>
                  <a:pt x="1434945" y="1739939"/>
                  <a:pt x="1324158" y="1792547"/>
                </a:cubicBezTo>
                <a:lnTo>
                  <a:pt x="1790243" y="1792547"/>
                </a:lnTo>
                <a:cubicBezTo>
                  <a:pt x="1708293" y="1721838"/>
                  <a:pt x="1638004" y="1638154"/>
                  <a:pt x="1582587" y="1544569"/>
                </a:cubicBezTo>
                <a:close/>
                <a:moveTo>
                  <a:pt x="1238323" y="1312673"/>
                </a:moveTo>
                <a:cubicBezTo>
                  <a:pt x="1173622" y="1312673"/>
                  <a:pt x="1121172" y="1365123"/>
                  <a:pt x="1121172" y="1429824"/>
                </a:cubicBezTo>
                <a:cubicBezTo>
                  <a:pt x="1121172" y="1494525"/>
                  <a:pt x="1173622" y="1546975"/>
                  <a:pt x="1238323" y="1546975"/>
                </a:cubicBezTo>
                <a:cubicBezTo>
                  <a:pt x="1303024" y="1546975"/>
                  <a:pt x="1355474" y="1494525"/>
                  <a:pt x="1355474" y="1429824"/>
                </a:cubicBezTo>
                <a:cubicBezTo>
                  <a:pt x="1355474" y="1365123"/>
                  <a:pt x="1303024" y="1312673"/>
                  <a:pt x="1238323" y="1312673"/>
                </a:cubicBezTo>
                <a:close/>
                <a:moveTo>
                  <a:pt x="870057" y="1312673"/>
                </a:moveTo>
                <a:cubicBezTo>
                  <a:pt x="805356" y="1312673"/>
                  <a:pt x="752906" y="1365123"/>
                  <a:pt x="752906" y="1429824"/>
                </a:cubicBezTo>
                <a:cubicBezTo>
                  <a:pt x="752906" y="1494525"/>
                  <a:pt x="805356" y="1546975"/>
                  <a:pt x="870057" y="1546975"/>
                </a:cubicBezTo>
                <a:cubicBezTo>
                  <a:pt x="934758" y="1546975"/>
                  <a:pt x="987208" y="1494525"/>
                  <a:pt x="987208" y="1429824"/>
                </a:cubicBezTo>
                <a:cubicBezTo>
                  <a:pt x="987208" y="1365123"/>
                  <a:pt x="934758" y="1312673"/>
                  <a:pt x="870057" y="1312673"/>
                </a:cubicBezTo>
                <a:close/>
                <a:moveTo>
                  <a:pt x="2775838" y="1127627"/>
                </a:moveTo>
                <a:cubicBezTo>
                  <a:pt x="2666578" y="1127627"/>
                  <a:pt x="2578006" y="1216199"/>
                  <a:pt x="2578006" y="1325459"/>
                </a:cubicBezTo>
                <a:cubicBezTo>
                  <a:pt x="2578006" y="1434719"/>
                  <a:pt x="2666578" y="1523291"/>
                  <a:pt x="2775838" y="1523291"/>
                </a:cubicBezTo>
                <a:cubicBezTo>
                  <a:pt x="2885098" y="1523291"/>
                  <a:pt x="2973670" y="1434719"/>
                  <a:pt x="2973670" y="1325459"/>
                </a:cubicBezTo>
                <a:cubicBezTo>
                  <a:pt x="2973670" y="1216199"/>
                  <a:pt x="2885098" y="1127627"/>
                  <a:pt x="2775838" y="1127627"/>
                </a:cubicBezTo>
                <a:close/>
                <a:moveTo>
                  <a:pt x="2153949" y="1127627"/>
                </a:moveTo>
                <a:cubicBezTo>
                  <a:pt x="2044689" y="1127627"/>
                  <a:pt x="1956117" y="1216199"/>
                  <a:pt x="1956117" y="1325459"/>
                </a:cubicBezTo>
                <a:cubicBezTo>
                  <a:pt x="1956117" y="1434719"/>
                  <a:pt x="2044689" y="1523291"/>
                  <a:pt x="2153949" y="1523291"/>
                </a:cubicBezTo>
                <a:cubicBezTo>
                  <a:pt x="2263209" y="1523291"/>
                  <a:pt x="2351781" y="1434719"/>
                  <a:pt x="2351781" y="1325459"/>
                </a:cubicBezTo>
                <a:cubicBezTo>
                  <a:pt x="2351781" y="1216199"/>
                  <a:pt x="2263209" y="1127627"/>
                  <a:pt x="2153949" y="1127627"/>
                </a:cubicBezTo>
                <a:close/>
                <a:moveTo>
                  <a:pt x="1238323" y="956510"/>
                </a:moveTo>
                <a:cubicBezTo>
                  <a:pt x="1173622" y="956510"/>
                  <a:pt x="1121172" y="1008960"/>
                  <a:pt x="1121172" y="1073661"/>
                </a:cubicBezTo>
                <a:cubicBezTo>
                  <a:pt x="1121172" y="1138362"/>
                  <a:pt x="1173622" y="1190812"/>
                  <a:pt x="1238323" y="1190812"/>
                </a:cubicBezTo>
                <a:cubicBezTo>
                  <a:pt x="1303024" y="1190812"/>
                  <a:pt x="1355474" y="1138362"/>
                  <a:pt x="1355474" y="1073661"/>
                </a:cubicBezTo>
                <a:cubicBezTo>
                  <a:pt x="1355474" y="1008960"/>
                  <a:pt x="1303024" y="956510"/>
                  <a:pt x="1238323" y="956510"/>
                </a:cubicBezTo>
                <a:close/>
                <a:moveTo>
                  <a:pt x="870057" y="956510"/>
                </a:moveTo>
                <a:cubicBezTo>
                  <a:pt x="805356" y="956510"/>
                  <a:pt x="752906" y="1008960"/>
                  <a:pt x="752906" y="1073661"/>
                </a:cubicBezTo>
                <a:cubicBezTo>
                  <a:pt x="752906" y="1138362"/>
                  <a:pt x="805356" y="1190812"/>
                  <a:pt x="870057" y="1190812"/>
                </a:cubicBezTo>
                <a:cubicBezTo>
                  <a:pt x="934758" y="1190812"/>
                  <a:pt x="987208" y="1138362"/>
                  <a:pt x="987208" y="1073661"/>
                </a:cubicBezTo>
                <a:cubicBezTo>
                  <a:pt x="987208" y="1008960"/>
                  <a:pt x="934758" y="956510"/>
                  <a:pt x="870057" y="956510"/>
                </a:cubicBezTo>
                <a:close/>
                <a:moveTo>
                  <a:pt x="2775838" y="526176"/>
                </a:moveTo>
                <a:cubicBezTo>
                  <a:pt x="2666578" y="526176"/>
                  <a:pt x="2578006" y="614748"/>
                  <a:pt x="2578006" y="724008"/>
                </a:cubicBezTo>
                <a:cubicBezTo>
                  <a:pt x="2578006" y="833268"/>
                  <a:pt x="2666578" y="921840"/>
                  <a:pt x="2775838" y="921840"/>
                </a:cubicBezTo>
                <a:cubicBezTo>
                  <a:pt x="2885098" y="921840"/>
                  <a:pt x="2973670" y="833268"/>
                  <a:pt x="2973670" y="724008"/>
                </a:cubicBezTo>
                <a:cubicBezTo>
                  <a:pt x="2973670" y="614748"/>
                  <a:pt x="2885098" y="526176"/>
                  <a:pt x="2775838" y="526176"/>
                </a:cubicBezTo>
                <a:close/>
                <a:moveTo>
                  <a:pt x="2153949" y="526176"/>
                </a:moveTo>
                <a:cubicBezTo>
                  <a:pt x="2044689" y="526176"/>
                  <a:pt x="1956117" y="614748"/>
                  <a:pt x="1956117" y="724008"/>
                </a:cubicBezTo>
                <a:cubicBezTo>
                  <a:pt x="1956117" y="833268"/>
                  <a:pt x="2044689" y="921840"/>
                  <a:pt x="2153949" y="921840"/>
                </a:cubicBezTo>
                <a:cubicBezTo>
                  <a:pt x="2263209" y="921840"/>
                  <a:pt x="2351781" y="833268"/>
                  <a:pt x="2351781" y="724008"/>
                </a:cubicBezTo>
                <a:cubicBezTo>
                  <a:pt x="2351781" y="614748"/>
                  <a:pt x="2263209" y="526176"/>
                  <a:pt x="2153949" y="526176"/>
                </a:cubicBezTo>
                <a:close/>
                <a:moveTo>
                  <a:pt x="2464893" y="0"/>
                </a:moveTo>
                <a:cubicBezTo>
                  <a:pt x="3030837" y="0"/>
                  <a:pt x="3489626" y="458789"/>
                  <a:pt x="3489626" y="1024733"/>
                </a:cubicBezTo>
                <a:cubicBezTo>
                  <a:pt x="3489626" y="1442455"/>
                  <a:pt x="3239684" y="1801800"/>
                  <a:pt x="2880320" y="1959209"/>
                </a:cubicBezTo>
                <a:lnTo>
                  <a:pt x="2880320" y="2008571"/>
                </a:lnTo>
                <a:lnTo>
                  <a:pt x="3250857" y="2008571"/>
                </a:lnTo>
                <a:lnTo>
                  <a:pt x="3250857" y="2359970"/>
                </a:lnTo>
                <a:lnTo>
                  <a:pt x="3437294" y="2359970"/>
                </a:lnTo>
                <a:lnTo>
                  <a:pt x="3437294" y="2360694"/>
                </a:lnTo>
                <a:lnTo>
                  <a:pt x="3852060" y="2233461"/>
                </a:lnTo>
                <a:lnTo>
                  <a:pt x="3852060" y="3367858"/>
                </a:lnTo>
                <a:lnTo>
                  <a:pt x="3437294" y="3240624"/>
                </a:lnTo>
                <a:lnTo>
                  <a:pt x="3437294" y="3241349"/>
                </a:lnTo>
                <a:lnTo>
                  <a:pt x="3250857" y="3241349"/>
                </a:lnTo>
                <a:lnTo>
                  <a:pt x="3250857" y="3633063"/>
                </a:lnTo>
                <a:lnTo>
                  <a:pt x="298529" y="3633063"/>
                </a:lnTo>
                <a:lnTo>
                  <a:pt x="298529" y="2431730"/>
                </a:lnTo>
                <a:lnTo>
                  <a:pt x="0" y="2008571"/>
                </a:lnTo>
                <a:lnTo>
                  <a:pt x="298529" y="2008571"/>
                </a:lnTo>
                <a:lnTo>
                  <a:pt x="792088" y="2008571"/>
                </a:lnTo>
                <a:lnTo>
                  <a:pt x="792088" y="1796817"/>
                </a:lnTo>
                <a:cubicBezTo>
                  <a:pt x="587745" y="1700755"/>
                  <a:pt x="447370" y="1492642"/>
                  <a:pt x="447370" y="1251742"/>
                </a:cubicBezTo>
                <a:cubicBezTo>
                  <a:pt x="447370" y="916605"/>
                  <a:pt x="719053" y="644923"/>
                  <a:pt x="1054190" y="644923"/>
                </a:cubicBezTo>
                <a:cubicBezTo>
                  <a:pt x="1212753" y="644923"/>
                  <a:pt x="1357112" y="705740"/>
                  <a:pt x="1463939" y="806702"/>
                </a:cubicBezTo>
                <a:cubicBezTo>
                  <a:pt x="1563407" y="345444"/>
                  <a:pt x="1973809" y="0"/>
                  <a:pt x="246489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64" name="Parallelogram 16">
            <a:extLst>
              <a:ext uri="{FF2B5EF4-FFF2-40B4-BE49-F238E27FC236}">
                <a16:creationId xmlns:a16="http://schemas.microsoft.com/office/drawing/2014/main" id="{C5E6AA98-5410-4F5D-B82B-D563A520421C}"/>
              </a:ext>
            </a:extLst>
          </p:cNvPr>
          <p:cNvSpPr/>
          <p:nvPr/>
        </p:nvSpPr>
        <p:spPr>
          <a:xfrm>
            <a:off x="9806173" y="4695736"/>
            <a:ext cx="431851" cy="387730"/>
          </a:xfrm>
          <a:custGeom>
            <a:avLst/>
            <a:gdLst/>
            <a:ahLst/>
            <a:cxnLst/>
            <a:rect l="l" t="t" r="r" b="b"/>
            <a:pathLst>
              <a:path w="3934640" h="3532656">
                <a:moveTo>
                  <a:pt x="2573592" y="1183599"/>
                </a:moveTo>
                <a:lnTo>
                  <a:pt x="2377693" y="2032131"/>
                </a:lnTo>
                <a:lnTo>
                  <a:pt x="2446949" y="2032131"/>
                </a:lnTo>
                <a:lnTo>
                  <a:pt x="2804808" y="1183599"/>
                </a:lnTo>
                <a:close/>
                <a:moveTo>
                  <a:pt x="2007316" y="1183599"/>
                </a:moveTo>
                <a:lnTo>
                  <a:pt x="1947980" y="2032131"/>
                </a:lnTo>
                <a:lnTo>
                  <a:pt x="2122757" y="2032131"/>
                </a:lnTo>
                <a:lnTo>
                  <a:pt x="2318656" y="1183599"/>
                </a:lnTo>
                <a:close/>
                <a:moveTo>
                  <a:pt x="1419083" y="1183599"/>
                </a:moveTo>
                <a:lnTo>
                  <a:pt x="1523269" y="2032131"/>
                </a:lnTo>
                <a:lnTo>
                  <a:pt x="1698972" y="2032131"/>
                </a:lnTo>
                <a:lnTo>
                  <a:pt x="1758307" y="1183599"/>
                </a:lnTo>
                <a:close/>
                <a:moveTo>
                  <a:pt x="877916" y="1183599"/>
                </a:moveTo>
                <a:lnTo>
                  <a:pt x="1073815" y="2032131"/>
                </a:lnTo>
                <a:lnTo>
                  <a:pt x="1273002" y="2032131"/>
                </a:lnTo>
                <a:lnTo>
                  <a:pt x="1168815" y="1183599"/>
                </a:lnTo>
                <a:close/>
                <a:moveTo>
                  <a:pt x="371286" y="1183599"/>
                </a:moveTo>
                <a:lnTo>
                  <a:pt x="697066" y="2032131"/>
                </a:lnTo>
                <a:lnTo>
                  <a:pt x="818879" y="2032131"/>
                </a:lnTo>
                <a:lnTo>
                  <a:pt x="622980" y="1183599"/>
                </a:lnTo>
                <a:close/>
                <a:moveTo>
                  <a:pt x="3322640" y="0"/>
                </a:moveTo>
                <a:lnTo>
                  <a:pt x="3934640" y="0"/>
                </a:lnTo>
                <a:lnTo>
                  <a:pt x="3934640" y="248402"/>
                </a:lnTo>
                <a:lnTo>
                  <a:pt x="3502713" y="248402"/>
                </a:lnTo>
                <a:lnTo>
                  <a:pt x="2335462" y="3016114"/>
                </a:lnTo>
                <a:cubicBezTo>
                  <a:pt x="2402764" y="3068355"/>
                  <a:pt x="2445341" y="3150225"/>
                  <a:pt x="2445341" y="3242039"/>
                </a:cubicBezTo>
                <a:cubicBezTo>
                  <a:pt x="2445341" y="3402542"/>
                  <a:pt x="2315227" y="3532656"/>
                  <a:pt x="2154724" y="3532656"/>
                </a:cubicBezTo>
                <a:cubicBezTo>
                  <a:pt x="1994221" y="3532656"/>
                  <a:pt x="1864107" y="3402542"/>
                  <a:pt x="1864107" y="3242039"/>
                </a:cubicBezTo>
                <a:lnTo>
                  <a:pt x="1868362" y="3199824"/>
                </a:lnTo>
                <a:lnTo>
                  <a:pt x="1016832" y="3199824"/>
                </a:lnTo>
                <a:cubicBezTo>
                  <a:pt x="1020041" y="3213488"/>
                  <a:pt x="1021088" y="3227641"/>
                  <a:pt x="1021088" y="3242039"/>
                </a:cubicBezTo>
                <a:cubicBezTo>
                  <a:pt x="1021088" y="3402542"/>
                  <a:pt x="890974" y="3532656"/>
                  <a:pt x="730471" y="3532656"/>
                </a:cubicBezTo>
                <a:cubicBezTo>
                  <a:pt x="569968" y="3532656"/>
                  <a:pt x="439854" y="3402542"/>
                  <a:pt x="439854" y="3242039"/>
                </a:cubicBezTo>
                <a:cubicBezTo>
                  <a:pt x="439854" y="3081536"/>
                  <a:pt x="569968" y="2951422"/>
                  <a:pt x="730471" y="2951422"/>
                </a:cubicBezTo>
                <a:lnTo>
                  <a:pt x="755059" y="2953901"/>
                </a:lnTo>
                <a:lnTo>
                  <a:pt x="755059" y="2951422"/>
                </a:lnTo>
                <a:lnTo>
                  <a:pt x="2059249" y="2951422"/>
                </a:lnTo>
                <a:lnTo>
                  <a:pt x="2342189" y="2280533"/>
                </a:lnTo>
                <a:lnTo>
                  <a:pt x="568448" y="2280533"/>
                </a:lnTo>
                <a:lnTo>
                  <a:pt x="568448" y="2279626"/>
                </a:lnTo>
                <a:lnTo>
                  <a:pt x="516172" y="2279626"/>
                </a:lnTo>
                <a:lnTo>
                  <a:pt x="95370" y="1183599"/>
                </a:lnTo>
                <a:lnTo>
                  <a:pt x="82280" y="1183599"/>
                </a:lnTo>
                <a:lnTo>
                  <a:pt x="82280" y="1149505"/>
                </a:lnTo>
                <a:lnTo>
                  <a:pt x="0" y="935197"/>
                </a:lnTo>
                <a:lnTo>
                  <a:pt x="82280" y="935197"/>
                </a:lnTo>
                <a:lnTo>
                  <a:pt x="275916" y="935197"/>
                </a:lnTo>
                <a:lnTo>
                  <a:pt x="2909569" y="935197"/>
                </a:lnTo>
                <a:lnTo>
                  <a:pt x="3297651" y="15001"/>
                </a:lnTo>
                <a:lnTo>
                  <a:pt x="3322640" y="1500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65" name="Group 98">
            <a:extLst>
              <a:ext uri="{FF2B5EF4-FFF2-40B4-BE49-F238E27FC236}">
                <a16:creationId xmlns:a16="http://schemas.microsoft.com/office/drawing/2014/main" id="{163C29F9-F308-4CC2-BAEB-6EF26E7097AD}"/>
              </a:ext>
            </a:extLst>
          </p:cNvPr>
          <p:cNvGrpSpPr/>
          <p:nvPr/>
        </p:nvGrpSpPr>
        <p:grpSpPr>
          <a:xfrm rot="10800000">
            <a:off x="7112067" y="1843083"/>
            <a:ext cx="2108583" cy="1890287"/>
            <a:chOff x="735226" y="4050746"/>
            <a:chExt cx="2108583" cy="1890287"/>
          </a:xfrm>
        </p:grpSpPr>
        <p:sp>
          <p:nvSpPr>
            <p:cNvPr id="366" name="Right Arrow 99">
              <a:extLst>
                <a:ext uri="{FF2B5EF4-FFF2-40B4-BE49-F238E27FC236}">
                  <a16:creationId xmlns:a16="http://schemas.microsoft.com/office/drawing/2014/main" id="{1F2BE7E0-9279-4034-8D5E-4D2345663DEF}"/>
                </a:ext>
              </a:extLst>
            </p:cNvPr>
            <p:cNvSpPr/>
            <p:nvPr/>
          </p:nvSpPr>
          <p:spPr>
            <a:xfrm rot="16200000">
              <a:off x="1501484" y="4096462"/>
              <a:ext cx="576064" cy="484632"/>
            </a:xfrm>
            <a:prstGeom prst="rightArrow">
              <a:avLst>
                <a:gd name="adj1" fmla="val 50000"/>
                <a:gd name="adj2" fmla="val 5438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7" name="Rounded Rectangle 100">
              <a:extLst>
                <a:ext uri="{FF2B5EF4-FFF2-40B4-BE49-F238E27FC236}">
                  <a16:creationId xmlns:a16="http://schemas.microsoft.com/office/drawing/2014/main" id="{0DC42B90-8602-4F9A-856F-7311F77A8760}"/>
                </a:ext>
              </a:extLst>
            </p:cNvPr>
            <p:cNvSpPr/>
            <p:nvPr/>
          </p:nvSpPr>
          <p:spPr>
            <a:xfrm>
              <a:off x="735226" y="4422262"/>
              <a:ext cx="2108583" cy="1518771"/>
            </a:xfrm>
            <a:prstGeom prst="roundRect">
              <a:avLst/>
            </a:prstGeom>
            <a:solidFill>
              <a:schemeClr val="bg1"/>
            </a:solidFill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368" name="Isosceles Triangle 22">
            <a:extLst>
              <a:ext uri="{FF2B5EF4-FFF2-40B4-BE49-F238E27FC236}">
                <a16:creationId xmlns:a16="http://schemas.microsoft.com/office/drawing/2014/main" id="{D02D0728-21BA-4B43-8FF1-AF2CEB9FCBBC}"/>
              </a:ext>
            </a:extLst>
          </p:cNvPr>
          <p:cNvSpPr/>
          <p:nvPr/>
        </p:nvSpPr>
        <p:spPr>
          <a:xfrm rot="19800000">
            <a:off x="4234956" y="2854670"/>
            <a:ext cx="452345" cy="452270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69" name="Teardrop 15">
            <a:extLst>
              <a:ext uri="{FF2B5EF4-FFF2-40B4-BE49-F238E27FC236}">
                <a16:creationId xmlns:a16="http://schemas.microsoft.com/office/drawing/2014/main" id="{AD8A4430-C6F5-4CEA-8FBC-6E3A05603713}"/>
              </a:ext>
            </a:extLst>
          </p:cNvPr>
          <p:cNvSpPr/>
          <p:nvPr/>
        </p:nvSpPr>
        <p:spPr>
          <a:xfrm rot="10138534">
            <a:off x="7912936" y="2813234"/>
            <a:ext cx="475937" cy="450221"/>
          </a:xfrm>
          <a:custGeom>
            <a:avLst/>
            <a:gdLst/>
            <a:ahLst/>
            <a:cxnLst/>
            <a:rect l="l" t="t" r="r" b="b"/>
            <a:pathLst>
              <a:path w="4184701" h="3958584">
                <a:moveTo>
                  <a:pt x="1747091" y="518820"/>
                </a:moveTo>
                <a:cubicBezTo>
                  <a:pt x="1991765" y="434966"/>
                  <a:pt x="2252127" y="414339"/>
                  <a:pt x="2511919" y="467230"/>
                </a:cubicBezTo>
                <a:cubicBezTo>
                  <a:pt x="2762999" y="518347"/>
                  <a:pt x="2988112" y="632970"/>
                  <a:pt x="3177256" y="796863"/>
                </a:cubicBezTo>
                <a:cubicBezTo>
                  <a:pt x="3407997" y="811892"/>
                  <a:pt x="3558359" y="796150"/>
                  <a:pt x="3567776" y="747812"/>
                </a:cubicBezTo>
                <a:cubicBezTo>
                  <a:pt x="3585195" y="658406"/>
                  <a:pt x="3113835" y="491346"/>
                  <a:pt x="2514965" y="374672"/>
                </a:cubicBezTo>
                <a:cubicBezTo>
                  <a:pt x="1916096" y="257999"/>
                  <a:pt x="1416495" y="235893"/>
                  <a:pt x="1399077" y="325300"/>
                </a:cubicBezTo>
                <a:cubicBezTo>
                  <a:pt x="1389596" y="373964"/>
                  <a:pt x="1524927" y="445636"/>
                  <a:pt x="1747091" y="518820"/>
                </a:cubicBezTo>
                <a:close/>
                <a:moveTo>
                  <a:pt x="3623548" y="2515472"/>
                </a:moveTo>
                <a:cubicBezTo>
                  <a:pt x="3716210" y="2065521"/>
                  <a:pt x="3565914" y="1638880"/>
                  <a:pt x="3341371" y="1321395"/>
                </a:cubicBezTo>
                <a:cubicBezTo>
                  <a:pt x="3431596" y="1689238"/>
                  <a:pt x="3530325" y="2058742"/>
                  <a:pt x="3417312" y="2404651"/>
                </a:cubicBezTo>
                <a:close/>
                <a:moveTo>
                  <a:pt x="460289" y="1922553"/>
                </a:moveTo>
                <a:lnTo>
                  <a:pt x="471090" y="1923642"/>
                </a:lnTo>
                <a:cubicBezTo>
                  <a:pt x="551432" y="1659724"/>
                  <a:pt x="672313" y="1420911"/>
                  <a:pt x="822683" y="1215863"/>
                </a:cubicBezTo>
                <a:lnTo>
                  <a:pt x="532232" y="1215863"/>
                </a:lnTo>
                <a:cubicBezTo>
                  <a:pt x="335082" y="1215863"/>
                  <a:pt x="175260" y="1375684"/>
                  <a:pt x="175260" y="1572834"/>
                </a:cubicBezTo>
                <a:lnTo>
                  <a:pt x="175259" y="1572834"/>
                </a:lnTo>
                <a:cubicBezTo>
                  <a:pt x="175259" y="1745340"/>
                  <a:pt x="297623" y="1889266"/>
                  <a:pt x="460289" y="1922553"/>
                </a:cubicBezTo>
                <a:close/>
                <a:moveTo>
                  <a:pt x="2059628" y="2765696"/>
                </a:moveTo>
                <a:lnTo>
                  <a:pt x="2321225" y="2811600"/>
                </a:lnTo>
                <a:cubicBezTo>
                  <a:pt x="2377562" y="2638693"/>
                  <a:pt x="2266237" y="2497865"/>
                  <a:pt x="2136064" y="2257473"/>
                </a:cubicBezTo>
                <a:cubicBezTo>
                  <a:pt x="2341942" y="2437884"/>
                  <a:pt x="2577613" y="2594022"/>
                  <a:pt x="2532550" y="2841953"/>
                </a:cubicBezTo>
                <a:cubicBezTo>
                  <a:pt x="3138690" y="2923471"/>
                  <a:pt x="3591636" y="2903038"/>
                  <a:pt x="3615687" y="2779586"/>
                </a:cubicBezTo>
                <a:cubicBezTo>
                  <a:pt x="3645674" y="2625671"/>
                  <a:pt x="2997620" y="2369906"/>
                  <a:pt x="2168217" y="2208319"/>
                </a:cubicBezTo>
                <a:cubicBezTo>
                  <a:pt x="1338815" y="2046733"/>
                  <a:pt x="642144" y="2040514"/>
                  <a:pt x="612157" y="2194429"/>
                </a:cubicBezTo>
                <a:cubicBezTo>
                  <a:pt x="584716" y="2335283"/>
                  <a:pt x="1125116" y="2561433"/>
                  <a:pt x="1852965" y="2721406"/>
                </a:cubicBezTo>
                <a:cubicBezTo>
                  <a:pt x="1986864" y="2533919"/>
                  <a:pt x="1882305" y="2417728"/>
                  <a:pt x="1755364" y="2183304"/>
                </a:cubicBezTo>
                <a:cubicBezTo>
                  <a:pt x="1948494" y="2352544"/>
                  <a:pt x="2174363" y="2495111"/>
                  <a:pt x="2034132" y="2760232"/>
                </a:cubicBezTo>
                <a:cubicBezTo>
                  <a:pt x="2042553" y="2762356"/>
                  <a:pt x="2051081" y="2764031"/>
                  <a:pt x="2059628" y="2765696"/>
                </a:cubicBezTo>
                <a:close/>
                <a:moveTo>
                  <a:pt x="2190894" y="3958584"/>
                </a:moveTo>
                <a:cubicBezTo>
                  <a:pt x="1768295" y="3627782"/>
                  <a:pt x="1896695" y="3283026"/>
                  <a:pt x="2140623" y="3067523"/>
                </a:cubicBezTo>
                <a:cubicBezTo>
                  <a:pt x="2193320" y="3015715"/>
                  <a:pt x="2233849" y="2968611"/>
                  <a:pt x="2263357" y="2924193"/>
                </a:cubicBezTo>
                <a:cubicBezTo>
                  <a:pt x="2186267" y="2913353"/>
                  <a:pt x="2108037" y="2899464"/>
                  <a:pt x="2028791" y="2884025"/>
                </a:cubicBezTo>
                <a:lnTo>
                  <a:pt x="1961861" y="2869343"/>
                </a:lnTo>
                <a:cubicBezTo>
                  <a:pt x="1948180" y="2887432"/>
                  <a:pt x="1932565" y="2905632"/>
                  <a:pt x="1915415" y="2924359"/>
                </a:cubicBezTo>
                <a:cubicBezTo>
                  <a:pt x="1817852" y="3057880"/>
                  <a:pt x="1560103" y="3193899"/>
                  <a:pt x="1799272" y="3545553"/>
                </a:cubicBezTo>
                <a:cubicBezTo>
                  <a:pt x="1460854" y="3280647"/>
                  <a:pt x="1563677" y="3004566"/>
                  <a:pt x="1759014" y="2831992"/>
                </a:cubicBezTo>
                <a:lnTo>
                  <a:pt x="1764677" y="2826090"/>
                </a:lnTo>
                <a:cubicBezTo>
                  <a:pt x="982901" y="2644363"/>
                  <a:pt x="406649" y="2366625"/>
                  <a:pt x="412121" y="2165041"/>
                </a:cubicBezTo>
                <a:lnTo>
                  <a:pt x="408595" y="2164332"/>
                </a:lnTo>
                <a:lnTo>
                  <a:pt x="411905" y="2150927"/>
                </a:lnTo>
                <a:cubicBezTo>
                  <a:pt x="411404" y="2149617"/>
                  <a:pt x="411615" y="2148419"/>
                  <a:pt x="411848" y="2147224"/>
                </a:cubicBezTo>
                <a:lnTo>
                  <a:pt x="414179" y="2141711"/>
                </a:lnTo>
                <a:lnTo>
                  <a:pt x="426269" y="2094377"/>
                </a:lnTo>
                <a:cubicBezTo>
                  <a:pt x="425816" y="2094419"/>
                  <a:pt x="425390" y="2094332"/>
                  <a:pt x="424963" y="2094245"/>
                </a:cubicBezTo>
                <a:cubicBezTo>
                  <a:pt x="182437" y="2044617"/>
                  <a:pt x="1" y="1830030"/>
                  <a:pt x="0" y="1572833"/>
                </a:cubicBezTo>
                <a:lnTo>
                  <a:pt x="1" y="1572833"/>
                </a:lnTo>
                <a:cubicBezTo>
                  <a:pt x="1" y="1278893"/>
                  <a:pt x="238286" y="1040608"/>
                  <a:pt x="532226" y="1040608"/>
                </a:cubicBezTo>
                <a:lnTo>
                  <a:pt x="966936" y="1040608"/>
                </a:lnTo>
                <a:cubicBezTo>
                  <a:pt x="1123433" y="865626"/>
                  <a:pt x="1304254" y="723953"/>
                  <a:pt x="1499342" y="622082"/>
                </a:cubicBezTo>
                <a:cubicBezTo>
                  <a:pt x="1047629" y="466253"/>
                  <a:pt x="762789" y="292915"/>
                  <a:pt x="787934" y="163850"/>
                </a:cubicBezTo>
                <a:cubicBezTo>
                  <a:pt x="827501" y="-39241"/>
                  <a:pt x="1619623" y="-55804"/>
                  <a:pt x="2557190" y="126856"/>
                </a:cubicBezTo>
                <a:cubicBezTo>
                  <a:pt x="3494756" y="309515"/>
                  <a:pt x="4222729" y="622227"/>
                  <a:pt x="4183162" y="825318"/>
                </a:cubicBezTo>
                <a:cubicBezTo>
                  <a:pt x="4158267" y="953098"/>
                  <a:pt x="3835461" y="1007038"/>
                  <a:pt x="3365964" y="983851"/>
                </a:cubicBezTo>
                <a:cubicBezTo>
                  <a:pt x="3747047" y="1429972"/>
                  <a:pt x="3927961" y="2099812"/>
                  <a:pt x="3803926" y="2798722"/>
                </a:cubicBezTo>
                <a:cubicBezTo>
                  <a:pt x="3805119" y="2801970"/>
                  <a:pt x="3804666" y="2805049"/>
                  <a:pt x="3804070" y="2808106"/>
                </a:cubicBezTo>
                <a:lnTo>
                  <a:pt x="3801620" y="2813901"/>
                </a:lnTo>
                <a:cubicBezTo>
                  <a:pt x="3800848" y="2824321"/>
                  <a:pt x="3798919" y="2834550"/>
                  <a:pt x="3796925" y="2844784"/>
                </a:cubicBezTo>
                <a:lnTo>
                  <a:pt x="3789212" y="2843235"/>
                </a:lnTo>
                <a:cubicBezTo>
                  <a:pt x="3693045" y="3000715"/>
                  <a:pt x="3167676" y="3043207"/>
                  <a:pt x="2495214" y="2957076"/>
                </a:cubicBezTo>
                <a:cubicBezTo>
                  <a:pt x="2463609" y="3025452"/>
                  <a:pt x="2411786" y="3100029"/>
                  <a:pt x="2335929" y="3182867"/>
                </a:cubicBezTo>
                <a:cubicBezTo>
                  <a:pt x="2214096" y="3349602"/>
                  <a:pt x="1892232" y="3519455"/>
                  <a:pt x="2190894" y="395858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70" name="Group 103">
            <a:extLst>
              <a:ext uri="{FF2B5EF4-FFF2-40B4-BE49-F238E27FC236}">
                <a16:creationId xmlns:a16="http://schemas.microsoft.com/office/drawing/2014/main" id="{7C3C0998-15D3-4CE3-9E36-B55C34CF8AFF}"/>
              </a:ext>
            </a:extLst>
          </p:cNvPr>
          <p:cNvGrpSpPr/>
          <p:nvPr/>
        </p:nvGrpSpPr>
        <p:grpSpPr>
          <a:xfrm>
            <a:off x="7112069" y="1949133"/>
            <a:ext cx="2108582" cy="923330"/>
            <a:chOff x="3305542" y="1715063"/>
            <a:chExt cx="1467971" cy="923330"/>
          </a:xfrm>
        </p:grpSpPr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2B478FD6-D985-4354-8260-23ACDDFD6339}"/>
                </a:ext>
              </a:extLst>
            </p:cNvPr>
            <p:cNvSpPr txBox="1"/>
            <p:nvPr/>
          </p:nvSpPr>
          <p:spPr>
            <a:xfrm>
              <a:off x="3305542" y="1715063"/>
              <a:ext cx="14679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AE2FA2D3-6576-442D-9376-721E1ACE6CB7}"/>
                </a:ext>
              </a:extLst>
            </p:cNvPr>
            <p:cNvSpPr txBox="1"/>
            <p:nvPr/>
          </p:nvSpPr>
          <p:spPr>
            <a:xfrm>
              <a:off x="3305542" y="1992062"/>
              <a:ext cx="14679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11237</TotalTime>
  <Words>95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24</cp:revision>
  <dcterms:created xsi:type="dcterms:W3CDTF">2018-02-18T19:39:47Z</dcterms:created>
  <dcterms:modified xsi:type="dcterms:W3CDTF">2018-05-16T02:40:55Z</dcterms:modified>
</cp:coreProperties>
</file>