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3" name="AutoShape 12">
            <a:extLst>
              <a:ext uri="{FF2B5EF4-FFF2-40B4-BE49-F238E27FC236}">
                <a16:creationId xmlns:a16="http://schemas.microsoft.com/office/drawing/2014/main" id="{A863B5FE-8A89-4C21-8AA2-52B409C88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3322827"/>
            <a:ext cx="10400232" cy="1350150"/>
          </a:xfrm>
          <a:prstGeom prst="rightArrow">
            <a:avLst>
              <a:gd name="adj1" fmla="val 45285"/>
              <a:gd name="adj2" fmla="val 76984"/>
            </a:avLst>
          </a:prstGeom>
          <a:solidFill>
            <a:schemeClr val="tx1">
              <a:lumMod val="50000"/>
              <a:lumOff val="5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4" name="Group 2">
            <a:extLst>
              <a:ext uri="{FF2B5EF4-FFF2-40B4-BE49-F238E27FC236}">
                <a16:creationId xmlns:a16="http://schemas.microsoft.com/office/drawing/2014/main" id="{4E2B25CC-AC0B-4BB0-BAE2-184139B04F54}"/>
              </a:ext>
            </a:extLst>
          </p:cNvPr>
          <p:cNvGrpSpPr/>
          <p:nvPr/>
        </p:nvGrpSpPr>
        <p:grpSpPr>
          <a:xfrm>
            <a:off x="8116213" y="1817746"/>
            <a:ext cx="2002449" cy="1147267"/>
            <a:chOff x="6210998" y="1433695"/>
            <a:chExt cx="1457346" cy="1147267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4BD50E3B-C3CE-46A7-B1BE-7AC435DF6884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88E40914-B961-4128-A2F0-0A8E724B0C47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" name="Group 5">
            <a:extLst>
              <a:ext uri="{FF2B5EF4-FFF2-40B4-BE49-F238E27FC236}">
                <a16:creationId xmlns:a16="http://schemas.microsoft.com/office/drawing/2014/main" id="{4385CA0B-3E07-4872-9D6F-E118AC1995FD}"/>
              </a:ext>
            </a:extLst>
          </p:cNvPr>
          <p:cNvGrpSpPr/>
          <p:nvPr/>
        </p:nvGrpSpPr>
        <p:grpSpPr>
          <a:xfrm>
            <a:off x="6271621" y="5015421"/>
            <a:ext cx="2002449" cy="1147267"/>
            <a:chOff x="6210998" y="1433695"/>
            <a:chExt cx="1457346" cy="1147267"/>
          </a:xfrm>
        </p:grpSpPr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4DBBE42F-AA6A-4302-AD04-AD41E1D1CD01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1F26CE1B-D3F7-43E1-B8CA-9AA3F8B63EA4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0" name="Group 8">
            <a:extLst>
              <a:ext uri="{FF2B5EF4-FFF2-40B4-BE49-F238E27FC236}">
                <a16:creationId xmlns:a16="http://schemas.microsoft.com/office/drawing/2014/main" id="{993D7D33-6118-44DD-8C1E-559D8C7C2CF3}"/>
              </a:ext>
            </a:extLst>
          </p:cNvPr>
          <p:cNvGrpSpPr/>
          <p:nvPr/>
        </p:nvGrpSpPr>
        <p:grpSpPr>
          <a:xfrm>
            <a:off x="2703280" y="5015421"/>
            <a:ext cx="2002449" cy="1147267"/>
            <a:chOff x="6210998" y="1433695"/>
            <a:chExt cx="1457346" cy="1147267"/>
          </a:xfrm>
        </p:grpSpPr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1A0045D1-FF79-4C93-AA74-38C30D5FD024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29035807-DAA5-4332-B956-2F86EA9D2F1D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3" name="Group 11">
            <a:extLst>
              <a:ext uri="{FF2B5EF4-FFF2-40B4-BE49-F238E27FC236}">
                <a16:creationId xmlns:a16="http://schemas.microsoft.com/office/drawing/2014/main" id="{0581BDC9-A628-4531-A366-B88DFE3AA409}"/>
              </a:ext>
            </a:extLst>
          </p:cNvPr>
          <p:cNvGrpSpPr/>
          <p:nvPr/>
        </p:nvGrpSpPr>
        <p:grpSpPr>
          <a:xfrm>
            <a:off x="4487451" y="1817746"/>
            <a:ext cx="2002449" cy="1147267"/>
            <a:chOff x="6210998" y="1433695"/>
            <a:chExt cx="1457346" cy="1147267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62C35A68-02BE-4B4F-AEA6-A5DA9208254E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6F4173DA-E8BD-4A4C-8E3E-60F12B1C9C10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6" name="Group 14">
            <a:extLst>
              <a:ext uri="{FF2B5EF4-FFF2-40B4-BE49-F238E27FC236}">
                <a16:creationId xmlns:a16="http://schemas.microsoft.com/office/drawing/2014/main" id="{5556F54E-39C6-4B4A-A65B-5DA40C12C3A4}"/>
              </a:ext>
            </a:extLst>
          </p:cNvPr>
          <p:cNvGrpSpPr/>
          <p:nvPr/>
        </p:nvGrpSpPr>
        <p:grpSpPr>
          <a:xfrm>
            <a:off x="919109" y="1817746"/>
            <a:ext cx="2002449" cy="1147267"/>
            <a:chOff x="6210998" y="1433695"/>
            <a:chExt cx="1457346" cy="1147267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33ADCA19-35F3-4C8A-A186-4E71A0BCBE6D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C48FFB98-0E75-433B-B008-1FA04C8ACC8B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9" name="Oval 18">
            <a:extLst>
              <a:ext uri="{FF2B5EF4-FFF2-40B4-BE49-F238E27FC236}">
                <a16:creationId xmlns:a16="http://schemas.microsoft.com/office/drawing/2014/main" id="{B75376A0-472A-406A-BD1E-C4F16AFD1AD0}"/>
              </a:ext>
            </a:extLst>
          </p:cNvPr>
          <p:cNvSpPr/>
          <p:nvPr/>
        </p:nvSpPr>
        <p:spPr>
          <a:xfrm>
            <a:off x="1430702" y="3476480"/>
            <a:ext cx="1017738" cy="101773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0" name="Oval 21">
            <a:extLst>
              <a:ext uri="{FF2B5EF4-FFF2-40B4-BE49-F238E27FC236}">
                <a16:creationId xmlns:a16="http://schemas.microsoft.com/office/drawing/2014/main" id="{0D020D64-7BA5-4FF3-8558-CC3021E08297}"/>
              </a:ext>
            </a:extLst>
          </p:cNvPr>
          <p:cNvSpPr/>
          <p:nvPr/>
        </p:nvSpPr>
        <p:spPr>
          <a:xfrm>
            <a:off x="3178829" y="3476480"/>
            <a:ext cx="1017738" cy="101773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1" name="Oval 24">
            <a:extLst>
              <a:ext uri="{FF2B5EF4-FFF2-40B4-BE49-F238E27FC236}">
                <a16:creationId xmlns:a16="http://schemas.microsoft.com/office/drawing/2014/main" id="{8A66AE75-6FE4-46B2-8914-2AEA56643443}"/>
              </a:ext>
            </a:extLst>
          </p:cNvPr>
          <p:cNvSpPr/>
          <p:nvPr/>
        </p:nvSpPr>
        <p:spPr>
          <a:xfrm>
            <a:off x="4987435" y="3476480"/>
            <a:ext cx="1017738" cy="101773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2" name="Oval 27">
            <a:extLst>
              <a:ext uri="{FF2B5EF4-FFF2-40B4-BE49-F238E27FC236}">
                <a16:creationId xmlns:a16="http://schemas.microsoft.com/office/drawing/2014/main" id="{9ED51855-E376-47FE-A29B-CFF7A1DC84E5}"/>
              </a:ext>
            </a:extLst>
          </p:cNvPr>
          <p:cNvSpPr/>
          <p:nvPr/>
        </p:nvSpPr>
        <p:spPr>
          <a:xfrm>
            <a:off x="6783214" y="3476480"/>
            <a:ext cx="1017738" cy="101773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3" name="직사각형 113">
            <a:extLst>
              <a:ext uri="{FF2B5EF4-FFF2-40B4-BE49-F238E27FC236}">
                <a16:creationId xmlns:a16="http://schemas.microsoft.com/office/drawing/2014/main" id="{05D5C802-38FC-4BD0-ABF2-D02127DCE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696" y="3839542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2014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164E9F3D-E101-41B0-A476-C838B8104433}"/>
              </a:ext>
            </a:extLst>
          </p:cNvPr>
          <p:cNvSpPr txBox="1"/>
          <p:nvPr/>
        </p:nvSpPr>
        <p:spPr>
          <a:xfrm>
            <a:off x="3354278" y="3839542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5C137541-A86D-427C-ADEF-5926FCD9D58D}"/>
              </a:ext>
            </a:extLst>
          </p:cNvPr>
          <p:cNvSpPr txBox="1"/>
          <p:nvPr/>
        </p:nvSpPr>
        <p:spPr>
          <a:xfrm>
            <a:off x="5165899" y="3839542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5DC0B858-BC53-4905-854E-5C1147B8782A}"/>
              </a:ext>
            </a:extLst>
          </p:cNvPr>
          <p:cNvSpPr txBox="1"/>
          <p:nvPr/>
        </p:nvSpPr>
        <p:spPr>
          <a:xfrm>
            <a:off x="6959302" y="3839542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227" name="Straight Connector 33">
            <a:extLst>
              <a:ext uri="{FF2B5EF4-FFF2-40B4-BE49-F238E27FC236}">
                <a16:creationId xmlns:a16="http://schemas.microsoft.com/office/drawing/2014/main" id="{FEE7EA93-A42E-4A25-9C63-FE7E47549F2D}"/>
              </a:ext>
            </a:extLst>
          </p:cNvPr>
          <p:cNvCxnSpPr/>
          <p:nvPr/>
        </p:nvCxnSpPr>
        <p:spPr>
          <a:xfrm flipV="1">
            <a:off x="1939571" y="2990917"/>
            <a:ext cx="0" cy="363636"/>
          </a:xfrm>
          <a:prstGeom prst="line">
            <a:avLst/>
          </a:prstGeom>
          <a:ln w="19050">
            <a:solidFill>
              <a:schemeClr val="accent6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34">
            <a:extLst>
              <a:ext uri="{FF2B5EF4-FFF2-40B4-BE49-F238E27FC236}">
                <a16:creationId xmlns:a16="http://schemas.microsoft.com/office/drawing/2014/main" id="{E6CF4CF7-BF02-4E40-BC14-8C077C6C64B3}"/>
              </a:ext>
            </a:extLst>
          </p:cNvPr>
          <p:cNvCxnSpPr/>
          <p:nvPr/>
        </p:nvCxnSpPr>
        <p:spPr>
          <a:xfrm flipV="1">
            <a:off x="5507913" y="2990917"/>
            <a:ext cx="0" cy="363636"/>
          </a:xfrm>
          <a:prstGeom prst="line">
            <a:avLst/>
          </a:prstGeom>
          <a:ln w="19050">
            <a:solidFill>
              <a:schemeClr val="accent6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35">
            <a:extLst>
              <a:ext uri="{FF2B5EF4-FFF2-40B4-BE49-F238E27FC236}">
                <a16:creationId xmlns:a16="http://schemas.microsoft.com/office/drawing/2014/main" id="{34AF49B4-868C-4888-ABD9-1E7615AF6DB9}"/>
              </a:ext>
            </a:extLst>
          </p:cNvPr>
          <p:cNvCxnSpPr/>
          <p:nvPr/>
        </p:nvCxnSpPr>
        <p:spPr>
          <a:xfrm flipV="1">
            <a:off x="9126961" y="2990917"/>
            <a:ext cx="0" cy="363636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36">
            <a:extLst>
              <a:ext uri="{FF2B5EF4-FFF2-40B4-BE49-F238E27FC236}">
                <a16:creationId xmlns:a16="http://schemas.microsoft.com/office/drawing/2014/main" id="{F28729CC-40CA-4EDB-B656-6C40F635344C}"/>
              </a:ext>
            </a:extLst>
          </p:cNvPr>
          <p:cNvCxnSpPr/>
          <p:nvPr/>
        </p:nvCxnSpPr>
        <p:spPr>
          <a:xfrm flipV="1">
            <a:off x="7292083" y="4655380"/>
            <a:ext cx="0" cy="363636"/>
          </a:xfrm>
          <a:prstGeom prst="line">
            <a:avLst/>
          </a:prstGeom>
          <a:ln w="19050">
            <a:solidFill>
              <a:schemeClr val="accent6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37">
            <a:extLst>
              <a:ext uri="{FF2B5EF4-FFF2-40B4-BE49-F238E27FC236}">
                <a16:creationId xmlns:a16="http://schemas.microsoft.com/office/drawing/2014/main" id="{A432E47A-5C04-416C-A81E-33694E08C2F3}"/>
              </a:ext>
            </a:extLst>
          </p:cNvPr>
          <p:cNvCxnSpPr/>
          <p:nvPr/>
        </p:nvCxnSpPr>
        <p:spPr>
          <a:xfrm flipV="1">
            <a:off x="3723742" y="4655380"/>
            <a:ext cx="0" cy="363636"/>
          </a:xfrm>
          <a:prstGeom prst="line">
            <a:avLst/>
          </a:prstGeom>
          <a:ln w="19050">
            <a:solidFill>
              <a:schemeClr val="accent6"/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Oval 40">
            <a:extLst>
              <a:ext uri="{FF2B5EF4-FFF2-40B4-BE49-F238E27FC236}">
                <a16:creationId xmlns:a16="http://schemas.microsoft.com/office/drawing/2014/main" id="{478B763D-28EE-48BD-9089-14963FE047CE}"/>
              </a:ext>
            </a:extLst>
          </p:cNvPr>
          <p:cNvSpPr/>
          <p:nvPr/>
        </p:nvSpPr>
        <p:spPr>
          <a:xfrm>
            <a:off x="8482211" y="3309254"/>
            <a:ext cx="1384751" cy="1384751"/>
          </a:xfrm>
          <a:prstGeom prst="ellipse">
            <a:avLst/>
          </a:prstGeom>
          <a:solidFill>
            <a:schemeClr val="bg1">
              <a:alpha val="7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3" name="Oval 41">
            <a:extLst>
              <a:ext uri="{FF2B5EF4-FFF2-40B4-BE49-F238E27FC236}">
                <a16:creationId xmlns:a16="http://schemas.microsoft.com/office/drawing/2014/main" id="{BC01E2B9-9F19-4368-94C4-2165DCF361DB}"/>
              </a:ext>
            </a:extLst>
          </p:cNvPr>
          <p:cNvSpPr/>
          <p:nvPr/>
        </p:nvSpPr>
        <p:spPr>
          <a:xfrm>
            <a:off x="8604648" y="3431691"/>
            <a:ext cx="1139877" cy="1139877"/>
          </a:xfrm>
          <a:prstGeom prst="ellipse">
            <a:avLst/>
          </a:prstGeom>
          <a:solidFill>
            <a:schemeClr val="accent5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807FED3A-179B-4A4D-A18E-9C61A632A235}"/>
              </a:ext>
            </a:extLst>
          </p:cNvPr>
          <p:cNvSpPr txBox="1"/>
          <p:nvPr/>
        </p:nvSpPr>
        <p:spPr>
          <a:xfrm>
            <a:off x="8732169" y="3801573"/>
            <a:ext cx="884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11178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2018-05-04T01:38:18Z</dcterms:modified>
</cp:coreProperties>
</file>