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7594964195897427"/>
          <c:h val="0.9416349047996657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E871-4ED4-B104-60EC349222DF}"/>
              </c:ext>
            </c:extLst>
          </c:dPt>
          <c:dPt>
            <c:idx val="1"/>
            <c:bubble3D val="0"/>
            <c:spPr>
              <a:pattFill prst="lt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E871-4ED4-B104-60EC349222DF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70</c:v>
                </c:pt>
                <c:pt idx="1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871-4ED4-B104-60EC349222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7594964195897427"/>
          <c:h val="0.9416349047996657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1EF8-4824-BBB5-9FD9528A24C0}"/>
              </c:ext>
            </c:extLst>
          </c:dPt>
          <c:dPt>
            <c:idx val="1"/>
            <c:bubble3D val="0"/>
            <c:spPr>
              <a:pattFill prst="lt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1EF8-4824-BBB5-9FD9528A24C0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EF8-4824-BBB5-9FD9528A24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7594964195897427"/>
          <c:h val="0.9416349047996657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2FAA-4C54-95F1-936D0A6D5006}"/>
              </c:ext>
            </c:extLst>
          </c:dPt>
          <c:dPt>
            <c:idx val="1"/>
            <c:bubble3D val="0"/>
            <c:spPr>
              <a:pattFill prst="ltDnDiag">
                <a:fgClr>
                  <a:schemeClr val="bg1">
                    <a:lumMod val="85000"/>
                  </a:schemeClr>
                </a:fgClr>
                <a:bgClr>
                  <a:schemeClr val="bg1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2FAA-4C54-95F1-936D0A6D5006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35</c:v>
                </c:pt>
                <c:pt idx="1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FAA-4C54-95F1-936D0A6D50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Sheet1!$A$2:$A$6</c:f>
              <c:strCache>
                <c:ptCount val="5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  <c:pt idx="4">
                  <c:v>Text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30</c:v>
                </c:pt>
                <c:pt idx="1">
                  <c:v>35</c:v>
                </c:pt>
                <c:pt idx="2">
                  <c:v>60</c:v>
                </c:pt>
                <c:pt idx="3">
                  <c:v>60</c:v>
                </c:pt>
                <c:pt idx="4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EB-4A4B-A2B9-9A47E7ED057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Sheet1!$A$2:$A$6</c:f>
              <c:strCache>
                <c:ptCount val="5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  <c:pt idx="4">
                  <c:v>Text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30</c:v>
                </c:pt>
                <c:pt idx="1">
                  <c:v>25</c:v>
                </c:pt>
                <c:pt idx="2">
                  <c:v>35</c:v>
                </c:pt>
                <c:pt idx="3">
                  <c:v>30</c:v>
                </c:pt>
                <c:pt idx="4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EB-4A4B-A2B9-9A47E7ED057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 w="25400">
              <a:noFill/>
            </a:ln>
            <a:effectLst/>
          </c:spPr>
          <c:cat>
            <c:strRef>
              <c:f>Sheet1!$A$2:$A$6</c:f>
              <c:strCache>
                <c:ptCount val="5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  <c:pt idx="4">
                  <c:v>Text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10</c:v>
                </c:pt>
                <c:pt idx="1">
                  <c:v>15</c:v>
                </c:pt>
                <c:pt idx="2">
                  <c:v>25</c:v>
                </c:pt>
                <c:pt idx="3">
                  <c:v>30</c:v>
                </c:pt>
                <c:pt idx="4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4EB-4A4B-A2B9-9A47E7ED05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83738904"/>
        <c:axId val="883742512"/>
      </c:areaChart>
      <c:catAx>
        <c:axId val="883738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883742512"/>
        <c:crosses val="autoZero"/>
        <c:auto val="1"/>
        <c:lblAlgn val="ctr"/>
        <c:lblOffset val="100"/>
        <c:noMultiLvlLbl val="0"/>
      </c:catAx>
      <c:valAx>
        <c:axId val="883742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88373890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309" name="Chart 7">
            <a:extLst>
              <a:ext uri="{FF2B5EF4-FFF2-40B4-BE49-F238E27FC236}">
                <a16:creationId xmlns:a16="http://schemas.microsoft.com/office/drawing/2014/main" id="{958BCDCB-58C3-4B2B-9396-A14E91A43F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5706910"/>
              </p:ext>
            </p:extLst>
          </p:nvPr>
        </p:nvGraphicFramePr>
        <p:xfrm>
          <a:off x="6429276" y="2372427"/>
          <a:ext cx="1077280" cy="1116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10" name="Chart 7">
            <a:extLst>
              <a:ext uri="{FF2B5EF4-FFF2-40B4-BE49-F238E27FC236}">
                <a16:creationId xmlns:a16="http://schemas.microsoft.com/office/drawing/2014/main" id="{F84BAD1E-D17B-4FD4-9107-F9B7915307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33174376"/>
              </p:ext>
            </p:extLst>
          </p:nvPr>
        </p:nvGraphicFramePr>
        <p:xfrm>
          <a:off x="8244202" y="2372427"/>
          <a:ext cx="1077280" cy="1116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11" name="Chart 7">
            <a:extLst>
              <a:ext uri="{FF2B5EF4-FFF2-40B4-BE49-F238E27FC236}">
                <a16:creationId xmlns:a16="http://schemas.microsoft.com/office/drawing/2014/main" id="{2F85D3A3-5DF3-407B-800F-80124CCE0B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4104106"/>
              </p:ext>
            </p:extLst>
          </p:nvPr>
        </p:nvGraphicFramePr>
        <p:xfrm>
          <a:off x="10059127" y="2372427"/>
          <a:ext cx="1077280" cy="1116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12" name="TextBox 311">
            <a:extLst>
              <a:ext uri="{FF2B5EF4-FFF2-40B4-BE49-F238E27FC236}">
                <a16:creationId xmlns:a16="http://schemas.microsoft.com/office/drawing/2014/main" id="{B84A2AA4-8D89-442B-AC8C-C85BCF3AE3F9}"/>
              </a:ext>
            </a:extLst>
          </p:cNvPr>
          <p:cNvSpPr txBox="1"/>
          <p:nvPr/>
        </p:nvSpPr>
        <p:spPr>
          <a:xfrm>
            <a:off x="8349523" y="3533659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40%</a:t>
            </a:r>
            <a:endParaRPr lang="ko-KR" altLang="en-US" sz="2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313" name="TextBox 312">
            <a:extLst>
              <a:ext uri="{FF2B5EF4-FFF2-40B4-BE49-F238E27FC236}">
                <a16:creationId xmlns:a16="http://schemas.microsoft.com/office/drawing/2014/main" id="{821CB067-5512-4F05-AFDC-3632D6FFA331}"/>
              </a:ext>
            </a:extLst>
          </p:cNvPr>
          <p:cNvSpPr txBox="1"/>
          <p:nvPr/>
        </p:nvSpPr>
        <p:spPr>
          <a:xfrm>
            <a:off x="6534597" y="3533659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70%</a:t>
            </a:r>
            <a:endParaRPr lang="ko-KR" altLang="en-US" sz="2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314" name="TextBox 313">
            <a:extLst>
              <a:ext uri="{FF2B5EF4-FFF2-40B4-BE49-F238E27FC236}">
                <a16:creationId xmlns:a16="http://schemas.microsoft.com/office/drawing/2014/main" id="{BF256628-DAE2-4FA0-9343-0981604B7BB7}"/>
              </a:ext>
            </a:extLst>
          </p:cNvPr>
          <p:cNvSpPr txBox="1"/>
          <p:nvPr/>
        </p:nvSpPr>
        <p:spPr>
          <a:xfrm>
            <a:off x="10164448" y="3533659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35%</a:t>
            </a:r>
            <a:endParaRPr lang="ko-KR" altLang="en-US" sz="2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grpSp>
        <p:nvGrpSpPr>
          <p:cNvPr id="315" name="Group 45">
            <a:extLst>
              <a:ext uri="{FF2B5EF4-FFF2-40B4-BE49-F238E27FC236}">
                <a16:creationId xmlns:a16="http://schemas.microsoft.com/office/drawing/2014/main" id="{123004CF-F225-497F-92FA-7F2AD56F794F}"/>
              </a:ext>
            </a:extLst>
          </p:cNvPr>
          <p:cNvGrpSpPr/>
          <p:nvPr/>
        </p:nvGrpSpPr>
        <p:grpSpPr>
          <a:xfrm>
            <a:off x="1553743" y="5944921"/>
            <a:ext cx="3887009" cy="246221"/>
            <a:chOff x="3635896" y="1554111"/>
            <a:chExt cx="3887009" cy="246221"/>
          </a:xfrm>
        </p:grpSpPr>
        <p:grpSp>
          <p:nvGrpSpPr>
            <p:cNvPr id="316" name="Group 46">
              <a:extLst>
                <a:ext uri="{FF2B5EF4-FFF2-40B4-BE49-F238E27FC236}">
                  <a16:creationId xmlns:a16="http://schemas.microsoft.com/office/drawing/2014/main" id="{63B26930-DB8E-4FB4-9669-ACEBA7A63140}"/>
                </a:ext>
              </a:extLst>
            </p:cNvPr>
            <p:cNvGrpSpPr/>
            <p:nvPr/>
          </p:nvGrpSpPr>
          <p:grpSpPr>
            <a:xfrm>
              <a:off x="3635896" y="1554111"/>
              <a:ext cx="1296143" cy="246221"/>
              <a:chOff x="5119489" y="2139700"/>
              <a:chExt cx="1296143" cy="246221"/>
            </a:xfrm>
          </p:grpSpPr>
          <p:sp>
            <p:nvSpPr>
              <p:cNvPr id="323" name="Rectangle 53">
                <a:extLst>
                  <a:ext uri="{FF2B5EF4-FFF2-40B4-BE49-F238E27FC236}">
                    <a16:creationId xmlns:a16="http://schemas.microsoft.com/office/drawing/2014/main" id="{00866F90-A314-4081-B3A8-7F4EE35E61DA}"/>
                  </a:ext>
                </a:extLst>
              </p:cNvPr>
              <p:cNvSpPr/>
              <p:nvPr/>
            </p:nvSpPr>
            <p:spPr>
              <a:xfrm>
                <a:off x="5119489" y="2202984"/>
                <a:ext cx="152039" cy="14320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324" name="TextBox 323">
                <a:extLst>
                  <a:ext uri="{FF2B5EF4-FFF2-40B4-BE49-F238E27FC236}">
                    <a16:creationId xmlns:a16="http://schemas.microsoft.com/office/drawing/2014/main" id="{F86EB0A5-5629-4C5A-8DF0-3131F72114A5}"/>
                  </a:ext>
                </a:extLst>
              </p:cNvPr>
              <p:cNvSpPr txBox="1"/>
              <p:nvPr/>
            </p:nvSpPr>
            <p:spPr>
              <a:xfrm>
                <a:off x="5267955" y="2139700"/>
                <a:ext cx="1147677" cy="24622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Contents _ Type </a:t>
                </a:r>
                <a:endParaRPr lang="ko-KR" altLang="en-US" sz="1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grpSp>
          <p:nvGrpSpPr>
            <p:cNvPr id="317" name="Group 47">
              <a:extLst>
                <a:ext uri="{FF2B5EF4-FFF2-40B4-BE49-F238E27FC236}">
                  <a16:creationId xmlns:a16="http://schemas.microsoft.com/office/drawing/2014/main" id="{7AB1912F-6B43-4BCE-9E53-CB80419A0220}"/>
                </a:ext>
              </a:extLst>
            </p:cNvPr>
            <p:cNvGrpSpPr/>
            <p:nvPr/>
          </p:nvGrpSpPr>
          <p:grpSpPr>
            <a:xfrm>
              <a:off x="4907650" y="1554111"/>
              <a:ext cx="1296143" cy="246221"/>
              <a:chOff x="4703120" y="2139700"/>
              <a:chExt cx="1296143" cy="246221"/>
            </a:xfrm>
          </p:grpSpPr>
          <p:sp>
            <p:nvSpPr>
              <p:cNvPr id="321" name="Rectangle 51">
                <a:extLst>
                  <a:ext uri="{FF2B5EF4-FFF2-40B4-BE49-F238E27FC236}">
                    <a16:creationId xmlns:a16="http://schemas.microsoft.com/office/drawing/2014/main" id="{3E3B5D3B-499D-48F8-A4B6-EDB0284B636D}"/>
                  </a:ext>
                </a:extLst>
              </p:cNvPr>
              <p:cNvSpPr/>
              <p:nvPr/>
            </p:nvSpPr>
            <p:spPr>
              <a:xfrm>
                <a:off x="4703120" y="2202984"/>
                <a:ext cx="152039" cy="143201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322" name="TextBox 321">
                <a:extLst>
                  <a:ext uri="{FF2B5EF4-FFF2-40B4-BE49-F238E27FC236}">
                    <a16:creationId xmlns:a16="http://schemas.microsoft.com/office/drawing/2014/main" id="{8502E95A-685E-4DAD-A999-92B85D847F89}"/>
                  </a:ext>
                </a:extLst>
              </p:cNvPr>
              <p:cNvSpPr txBox="1"/>
              <p:nvPr/>
            </p:nvSpPr>
            <p:spPr>
              <a:xfrm>
                <a:off x="4851586" y="2139700"/>
                <a:ext cx="1147677" cy="24622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Contents _ Type </a:t>
                </a:r>
                <a:endParaRPr lang="ko-KR" altLang="en-US" sz="1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grpSp>
          <p:nvGrpSpPr>
            <p:cNvPr id="318" name="Group 48">
              <a:extLst>
                <a:ext uri="{FF2B5EF4-FFF2-40B4-BE49-F238E27FC236}">
                  <a16:creationId xmlns:a16="http://schemas.microsoft.com/office/drawing/2014/main" id="{36B06396-BFF2-4C43-A03E-2DBD59477103}"/>
                </a:ext>
              </a:extLst>
            </p:cNvPr>
            <p:cNvGrpSpPr/>
            <p:nvPr/>
          </p:nvGrpSpPr>
          <p:grpSpPr>
            <a:xfrm>
              <a:off x="6226762" y="1554111"/>
              <a:ext cx="1296143" cy="246221"/>
              <a:chOff x="4334109" y="2139700"/>
              <a:chExt cx="1296143" cy="246221"/>
            </a:xfrm>
          </p:grpSpPr>
          <p:sp>
            <p:nvSpPr>
              <p:cNvPr id="319" name="Rectangle 49">
                <a:extLst>
                  <a:ext uri="{FF2B5EF4-FFF2-40B4-BE49-F238E27FC236}">
                    <a16:creationId xmlns:a16="http://schemas.microsoft.com/office/drawing/2014/main" id="{3E81E007-896B-4CFF-A030-0F7DFEDF1E11}"/>
                  </a:ext>
                </a:extLst>
              </p:cNvPr>
              <p:cNvSpPr/>
              <p:nvPr/>
            </p:nvSpPr>
            <p:spPr>
              <a:xfrm>
                <a:off x="4334109" y="2202984"/>
                <a:ext cx="152039" cy="143201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320" name="TextBox 319">
                <a:extLst>
                  <a:ext uri="{FF2B5EF4-FFF2-40B4-BE49-F238E27FC236}">
                    <a16:creationId xmlns:a16="http://schemas.microsoft.com/office/drawing/2014/main" id="{AAD7281C-B919-49B4-B32F-9B4857E95F58}"/>
                  </a:ext>
                </a:extLst>
              </p:cNvPr>
              <p:cNvSpPr txBox="1"/>
              <p:nvPr/>
            </p:nvSpPr>
            <p:spPr>
              <a:xfrm>
                <a:off x="4482575" y="2139700"/>
                <a:ext cx="1147677" cy="24622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Contents _ Type </a:t>
                </a:r>
                <a:endParaRPr lang="ko-KR" altLang="en-US" sz="1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sp>
        <p:nvSpPr>
          <p:cNvPr id="325" name="TextBox 324">
            <a:extLst>
              <a:ext uri="{FF2B5EF4-FFF2-40B4-BE49-F238E27FC236}">
                <a16:creationId xmlns:a16="http://schemas.microsoft.com/office/drawing/2014/main" id="{94A982BD-86BC-45C3-A9ED-15E42ECBF0D9}"/>
              </a:ext>
            </a:extLst>
          </p:cNvPr>
          <p:cNvSpPr txBox="1"/>
          <p:nvPr/>
        </p:nvSpPr>
        <p:spPr>
          <a:xfrm>
            <a:off x="6218888" y="1839910"/>
            <a:ext cx="14980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Option A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26" name="TextBox 325">
            <a:extLst>
              <a:ext uri="{FF2B5EF4-FFF2-40B4-BE49-F238E27FC236}">
                <a16:creationId xmlns:a16="http://schemas.microsoft.com/office/drawing/2014/main" id="{E83F6A5C-F919-4B78-9E9B-B24AEBC50971}"/>
              </a:ext>
            </a:extLst>
          </p:cNvPr>
          <p:cNvSpPr txBox="1"/>
          <p:nvPr/>
        </p:nvSpPr>
        <p:spPr>
          <a:xfrm>
            <a:off x="8033814" y="1839910"/>
            <a:ext cx="14980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Option B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27" name="TextBox 326">
            <a:extLst>
              <a:ext uri="{FF2B5EF4-FFF2-40B4-BE49-F238E27FC236}">
                <a16:creationId xmlns:a16="http://schemas.microsoft.com/office/drawing/2014/main" id="{5DC0F26A-2025-4E88-AF6F-5A6F5C32646D}"/>
              </a:ext>
            </a:extLst>
          </p:cNvPr>
          <p:cNvSpPr txBox="1"/>
          <p:nvPr/>
        </p:nvSpPr>
        <p:spPr>
          <a:xfrm>
            <a:off x="9848739" y="1839910"/>
            <a:ext cx="14980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Option C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328" name="Group 64">
            <a:extLst>
              <a:ext uri="{FF2B5EF4-FFF2-40B4-BE49-F238E27FC236}">
                <a16:creationId xmlns:a16="http://schemas.microsoft.com/office/drawing/2014/main" id="{DA28512C-45B3-425B-B70B-66DD9D606E13}"/>
              </a:ext>
            </a:extLst>
          </p:cNvPr>
          <p:cNvGrpSpPr/>
          <p:nvPr/>
        </p:nvGrpSpPr>
        <p:grpSpPr>
          <a:xfrm>
            <a:off x="6296829" y="4080745"/>
            <a:ext cx="1342175" cy="1269023"/>
            <a:chOff x="4473971" y="3861048"/>
            <a:chExt cx="1399112" cy="1269023"/>
          </a:xfrm>
        </p:grpSpPr>
        <p:sp>
          <p:nvSpPr>
            <p:cNvPr id="329" name="TextBox 328">
              <a:extLst>
                <a:ext uri="{FF2B5EF4-FFF2-40B4-BE49-F238E27FC236}">
                  <a16:creationId xmlns:a16="http://schemas.microsoft.com/office/drawing/2014/main" id="{5A19C378-C903-4A84-9569-8CC9713B830F}"/>
                </a:ext>
              </a:extLst>
            </p:cNvPr>
            <p:cNvSpPr txBox="1"/>
            <p:nvPr/>
          </p:nvSpPr>
          <p:spPr>
            <a:xfrm>
              <a:off x="4473972" y="4114408"/>
              <a:ext cx="139911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0" name="TextBox 329">
              <a:extLst>
                <a:ext uri="{FF2B5EF4-FFF2-40B4-BE49-F238E27FC236}">
                  <a16:creationId xmlns:a16="http://schemas.microsoft.com/office/drawing/2014/main" id="{CAC244D0-C619-408F-98ED-40715CA3538B}"/>
                </a:ext>
              </a:extLst>
            </p:cNvPr>
            <p:cNvSpPr txBox="1"/>
            <p:nvPr/>
          </p:nvSpPr>
          <p:spPr>
            <a:xfrm>
              <a:off x="4473971" y="3861048"/>
              <a:ext cx="13991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31" name="Group 67">
            <a:extLst>
              <a:ext uri="{FF2B5EF4-FFF2-40B4-BE49-F238E27FC236}">
                <a16:creationId xmlns:a16="http://schemas.microsoft.com/office/drawing/2014/main" id="{085C1E91-09EF-41D6-82B5-0CE86FF49C31}"/>
              </a:ext>
            </a:extLst>
          </p:cNvPr>
          <p:cNvGrpSpPr/>
          <p:nvPr/>
        </p:nvGrpSpPr>
        <p:grpSpPr>
          <a:xfrm>
            <a:off x="8111755" y="4080745"/>
            <a:ext cx="1342175" cy="1269023"/>
            <a:chOff x="5786611" y="3871669"/>
            <a:chExt cx="1399112" cy="1269023"/>
          </a:xfrm>
        </p:grpSpPr>
        <p:sp>
          <p:nvSpPr>
            <p:cNvPr id="332" name="TextBox 331">
              <a:extLst>
                <a:ext uri="{FF2B5EF4-FFF2-40B4-BE49-F238E27FC236}">
                  <a16:creationId xmlns:a16="http://schemas.microsoft.com/office/drawing/2014/main" id="{C05900E1-1FFF-4445-9DCB-F02FD8422682}"/>
                </a:ext>
              </a:extLst>
            </p:cNvPr>
            <p:cNvSpPr txBox="1"/>
            <p:nvPr/>
          </p:nvSpPr>
          <p:spPr>
            <a:xfrm>
              <a:off x="5786612" y="4125029"/>
              <a:ext cx="139911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3" name="TextBox 332">
              <a:extLst>
                <a:ext uri="{FF2B5EF4-FFF2-40B4-BE49-F238E27FC236}">
                  <a16:creationId xmlns:a16="http://schemas.microsoft.com/office/drawing/2014/main" id="{21F3B8B4-8178-4DBF-8B08-E4F1CA7FB187}"/>
                </a:ext>
              </a:extLst>
            </p:cNvPr>
            <p:cNvSpPr txBox="1"/>
            <p:nvPr/>
          </p:nvSpPr>
          <p:spPr>
            <a:xfrm>
              <a:off x="5786611" y="3871669"/>
              <a:ext cx="13991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34" name="Group 70">
            <a:extLst>
              <a:ext uri="{FF2B5EF4-FFF2-40B4-BE49-F238E27FC236}">
                <a16:creationId xmlns:a16="http://schemas.microsoft.com/office/drawing/2014/main" id="{A6FE050C-FE1D-4B5B-A4DB-F0378AFA4673}"/>
              </a:ext>
            </a:extLst>
          </p:cNvPr>
          <p:cNvGrpSpPr/>
          <p:nvPr/>
        </p:nvGrpSpPr>
        <p:grpSpPr>
          <a:xfrm>
            <a:off x="9902031" y="4080745"/>
            <a:ext cx="1391472" cy="1269023"/>
            <a:chOff x="7190264" y="3882290"/>
            <a:chExt cx="1399112" cy="1269023"/>
          </a:xfrm>
        </p:grpSpPr>
        <p:sp>
          <p:nvSpPr>
            <p:cNvPr id="335" name="TextBox 334">
              <a:extLst>
                <a:ext uri="{FF2B5EF4-FFF2-40B4-BE49-F238E27FC236}">
                  <a16:creationId xmlns:a16="http://schemas.microsoft.com/office/drawing/2014/main" id="{F7A1191D-6E7D-43F0-B94F-9823166C0844}"/>
                </a:ext>
              </a:extLst>
            </p:cNvPr>
            <p:cNvSpPr txBox="1"/>
            <p:nvPr/>
          </p:nvSpPr>
          <p:spPr>
            <a:xfrm>
              <a:off x="7190264" y="4135650"/>
              <a:ext cx="139911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6" name="TextBox 335">
              <a:extLst>
                <a:ext uri="{FF2B5EF4-FFF2-40B4-BE49-F238E27FC236}">
                  <a16:creationId xmlns:a16="http://schemas.microsoft.com/office/drawing/2014/main" id="{D7365595-9A46-44DD-881B-22E376F5BB26}"/>
                </a:ext>
              </a:extLst>
            </p:cNvPr>
            <p:cNvSpPr txBox="1"/>
            <p:nvPr/>
          </p:nvSpPr>
          <p:spPr>
            <a:xfrm>
              <a:off x="7190264" y="3882290"/>
              <a:ext cx="13991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37" name="TextBox 336">
            <a:extLst>
              <a:ext uri="{FF2B5EF4-FFF2-40B4-BE49-F238E27FC236}">
                <a16:creationId xmlns:a16="http://schemas.microsoft.com/office/drawing/2014/main" id="{2E08A432-5167-49E8-9915-E4A67220B525}"/>
              </a:ext>
            </a:extLst>
          </p:cNvPr>
          <p:cNvSpPr txBox="1"/>
          <p:nvPr/>
        </p:nvSpPr>
        <p:spPr>
          <a:xfrm>
            <a:off x="6296829" y="5537454"/>
            <a:ext cx="4839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aphicFrame>
        <p:nvGraphicFramePr>
          <p:cNvPr id="338" name="차트 337">
            <a:extLst>
              <a:ext uri="{FF2B5EF4-FFF2-40B4-BE49-F238E27FC236}">
                <a16:creationId xmlns:a16="http://schemas.microsoft.com/office/drawing/2014/main" id="{F54694B3-C0F6-4727-B14E-29589E8EE4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5946923"/>
              </p:ext>
            </p:extLst>
          </p:nvPr>
        </p:nvGraphicFramePr>
        <p:xfrm>
          <a:off x="898496" y="1821260"/>
          <a:ext cx="5197503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39" name="Rounded Rectangle 25">
            <a:extLst>
              <a:ext uri="{FF2B5EF4-FFF2-40B4-BE49-F238E27FC236}">
                <a16:creationId xmlns:a16="http://schemas.microsoft.com/office/drawing/2014/main" id="{42EB734D-C16D-419C-8435-27F3E61962FC}"/>
              </a:ext>
            </a:extLst>
          </p:cNvPr>
          <p:cNvSpPr/>
          <p:nvPr/>
        </p:nvSpPr>
        <p:spPr>
          <a:xfrm>
            <a:off x="10391682" y="2750008"/>
            <a:ext cx="412168" cy="3020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40" name="Trapezoid 22">
            <a:extLst>
              <a:ext uri="{FF2B5EF4-FFF2-40B4-BE49-F238E27FC236}">
                <a16:creationId xmlns:a16="http://schemas.microsoft.com/office/drawing/2014/main" id="{E79492F9-71D7-4900-967A-27C004E17935}"/>
              </a:ext>
            </a:extLst>
          </p:cNvPr>
          <p:cNvSpPr>
            <a:spLocks noChangeAspect="1"/>
          </p:cNvSpPr>
          <p:nvPr/>
        </p:nvSpPr>
        <p:spPr>
          <a:xfrm>
            <a:off x="8506980" y="2734874"/>
            <a:ext cx="560342" cy="285057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41" name="Freeform 53">
            <a:extLst>
              <a:ext uri="{FF2B5EF4-FFF2-40B4-BE49-F238E27FC236}">
                <a16:creationId xmlns:a16="http://schemas.microsoft.com/office/drawing/2014/main" id="{D0D2083E-5AE5-4E49-9ADA-5B018044F120}"/>
              </a:ext>
            </a:extLst>
          </p:cNvPr>
          <p:cNvSpPr/>
          <p:nvPr/>
        </p:nvSpPr>
        <p:spPr>
          <a:xfrm>
            <a:off x="6780945" y="2704808"/>
            <a:ext cx="382784" cy="392454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80220 w 2296986"/>
              <a:gd name="connsiteY0" fmla="*/ 1747818 h 2354521"/>
              <a:gd name="connsiteX1" fmla="*/ 1828126 w 2296986"/>
              <a:gd name="connsiteY1" fmla="*/ 1826304 h 2354521"/>
              <a:gd name="connsiteX2" fmla="*/ 1955684 w 2296986"/>
              <a:gd name="connsiteY2" fmla="*/ 2095900 h 2354521"/>
              <a:gd name="connsiteX3" fmla="*/ 1683117 w 2296986"/>
              <a:gd name="connsiteY3" fmla="*/ 1962549 h 2354521"/>
              <a:gd name="connsiteX4" fmla="*/ 1529193 w 2296986"/>
              <a:gd name="connsiteY4" fmla="*/ 2354521 h 2354521"/>
              <a:gd name="connsiteX5" fmla="*/ 1381062 w 2296986"/>
              <a:gd name="connsiteY5" fmla="*/ 2120816 h 2354521"/>
              <a:gd name="connsiteX6" fmla="*/ 1496122 w 2296986"/>
              <a:gd name="connsiteY6" fmla="*/ 1788127 h 2354521"/>
              <a:gd name="connsiteX7" fmla="*/ 910069 w 2296986"/>
              <a:gd name="connsiteY7" fmla="*/ 1225390 h 2354521"/>
              <a:gd name="connsiteX8" fmla="*/ 415531 w 2296986"/>
              <a:gd name="connsiteY8" fmla="*/ 2322212 h 2354521"/>
              <a:gd name="connsiteX9" fmla="*/ 293764 w 2296986"/>
              <a:gd name="connsiteY9" fmla="*/ 2052845 h 2354521"/>
              <a:gd name="connsiteX10" fmla="*/ 497994 w 2296986"/>
              <a:gd name="connsiteY10" fmla="*/ 836420 h 2354521"/>
              <a:gd name="connsiteX11" fmla="*/ 11747 w 2296986"/>
              <a:gd name="connsiteY11" fmla="*/ 5505 h 2354521"/>
              <a:gd name="connsiteX12" fmla="*/ 772299 w 2296986"/>
              <a:gd name="connsiteY12" fmla="*/ 578452 h 2354521"/>
              <a:gd name="connsiteX13" fmla="*/ 2042020 w 2296986"/>
              <a:gd name="connsiteY13" fmla="*/ 514597 h 2354521"/>
              <a:gd name="connsiteX14" fmla="*/ 2296986 w 2296986"/>
              <a:gd name="connsiteY14" fmla="*/ 662729 h 2354521"/>
              <a:gd name="connsiteX15" fmla="*/ 1125486 w 2296986"/>
              <a:gd name="connsiteY15" fmla="*/ 1004182 h 2354521"/>
              <a:gd name="connsiteX16" fmla="*/ 1677097 w 2296986"/>
              <a:gd name="connsiteY16" fmla="*/ 1608523 h 2354521"/>
              <a:gd name="connsiteX17" fmla="*/ 2095511 w 2296986"/>
              <a:gd name="connsiteY17" fmla="*/ 1557316 h 2354521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910069 w 2296986"/>
              <a:gd name="connsiteY7" fmla="*/ 1225483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209809 w 2296986"/>
              <a:gd name="connsiteY15" fmla="*/ 996610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63683 w 2296594"/>
              <a:gd name="connsiteY7" fmla="*/ 1325138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56016 w 2296594"/>
              <a:gd name="connsiteY7" fmla="*/ 1302141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594" h="235461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11181</TotalTime>
  <Words>113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19</cp:revision>
  <dcterms:created xsi:type="dcterms:W3CDTF">2018-02-18T19:39:47Z</dcterms:created>
  <dcterms:modified xsi:type="dcterms:W3CDTF">2018-05-02T02:02:25Z</dcterms:modified>
</cp:coreProperties>
</file>