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E400-40AB-AD43-82CA04740F6B}"/>
              </c:ext>
            </c:extLst>
          </c:dPt>
          <c:dPt>
            <c:idx val="1"/>
            <c:bubble3D val="0"/>
            <c:spPr>
              <a:solidFill>
                <a:schemeClr val="accent3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400-40AB-AD43-82CA04740F6B}"/>
              </c:ext>
            </c:extLst>
          </c:dPt>
          <c:dPt>
            <c:idx val="2"/>
            <c:bubble3D val="0"/>
            <c:spPr>
              <a:solidFill>
                <a:schemeClr val="accent4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E400-40AB-AD43-82CA04740F6B}"/>
              </c:ext>
            </c:extLst>
          </c:dPt>
          <c:dPt>
            <c:idx val="3"/>
            <c:bubble3D val="0"/>
            <c:spPr>
              <a:solidFill>
                <a:schemeClr val="accent1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E400-40AB-AD43-82CA04740F6B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4.2</c:v>
                </c:pt>
                <c:pt idx="1">
                  <c:v>2.2000000000000002</c:v>
                </c:pt>
                <c:pt idx="2">
                  <c:v>1.4</c:v>
                </c:pt>
                <c:pt idx="3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400-40AB-AD43-82CA04740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259C-472B-B47D-EA5173B1719D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59C-472B-B47D-EA5173B1719D}"/>
              </c:ext>
            </c:extLst>
          </c:dPt>
          <c:dPt>
            <c:idx val="2"/>
            <c:bubble3D val="0"/>
            <c:spPr>
              <a:solidFill>
                <a:schemeClr val="accent3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259C-472B-B47D-EA5173B1719D}"/>
              </c:ext>
            </c:extLst>
          </c:dPt>
          <c:dPt>
            <c:idx val="3"/>
            <c:bubble3D val="0"/>
            <c:spPr>
              <a:solidFill>
                <a:schemeClr val="accent4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259C-472B-B47D-EA5173B1719D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59C-472B-B47D-EA5173B171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505" name="Chart 18">
            <a:extLst>
              <a:ext uri="{FF2B5EF4-FFF2-40B4-BE49-F238E27FC236}">
                <a16:creationId xmlns:a16="http://schemas.microsoft.com/office/drawing/2014/main" id="{0F83C19B-39EB-4798-99FE-D61C922709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9298851"/>
              </p:ext>
            </p:extLst>
          </p:nvPr>
        </p:nvGraphicFramePr>
        <p:xfrm>
          <a:off x="7244634" y="1846246"/>
          <a:ext cx="3753804" cy="2239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06" name="Chart 6">
            <a:extLst>
              <a:ext uri="{FF2B5EF4-FFF2-40B4-BE49-F238E27FC236}">
                <a16:creationId xmlns:a16="http://schemas.microsoft.com/office/drawing/2014/main" id="{EEF1613A-79E3-4F5C-9CE8-FBEBE3C112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290727"/>
              </p:ext>
            </p:extLst>
          </p:nvPr>
        </p:nvGraphicFramePr>
        <p:xfrm>
          <a:off x="1187862" y="1846246"/>
          <a:ext cx="3753804" cy="2239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507" name="Group 7">
            <a:extLst>
              <a:ext uri="{FF2B5EF4-FFF2-40B4-BE49-F238E27FC236}">
                <a16:creationId xmlns:a16="http://schemas.microsoft.com/office/drawing/2014/main" id="{D9A62A75-2578-43BC-A2A7-2B5139A99C45}"/>
              </a:ext>
            </a:extLst>
          </p:cNvPr>
          <p:cNvGrpSpPr/>
          <p:nvPr/>
        </p:nvGrpSpPr>
        <p:grpSpPr>
          <a:xfrm>
            <a:off x="1002056" y="4074878"/>
            <a:ext cx="4125416" cy="2060131"/>
            <a:chOff x="755576" y="3045029"/>
            <a:chExt cx="3168352" cy="2060131"/>
          </a:xfrm>
        </p:grpSpPr>
        <p:sp>
          <p:nvSpPr>
            <p:cNvPr id="508" name="TextBox 507">
              <a:extLst>
                <a:ext uri="{FF2B5EF4-FFF2-40B4-BE49-F238E27FC236}">
                  <a16:creationId xmlns:a16="http://schemas.microsoft.com/office/drawing/2014/main" id="{42E5F499-4868-4DAE-B742-B2DCD18DE1C6}"/>
                </a:ext>
              </a:extLst>
            </p:cNvPr>
            <p:cNvSpPr txBox="1"/>
            <p:nvPr/>
          </p:nvSpPr>
          <p:spPr>
            <a:xfrm>
              <a:off x="1655676" y="3045029"/>
              <a:ext cx="1368152" cy="769441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accent1"/>
                  </a:solidFill>
                  <a:cs typeface="Arial" pitchFamily="34" charset="0"/>
                </a:rPr>
                <a:t>55%</a:t>
              </a:r>
              <a:endParaRPr lang="ko-KR" altLang="en-US" sz="4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509" name="TextBox 508">
              <a:extLst>
                <a:ext uri="{FF2B5EF4-FFF2-40B4-BE49-F238E27FC236}">
                  <a16:creationId xmlns:a16="http://schemas.microsoft.com/office/drawing/2014/main" id="{6C80BC88-07E5-4623-8A97-4028CDCB315A}"/>
                </a:ext>
              </a:extLst>
            </p:cNvPr>
            <p:cNvSpPr txBox="1"/>
            <p:nvPr/>
          </p:nvSpPr>
          <p:spPr>
            <a:xfrm>
              <a:off x="755576" y="4089497"/>
              <a:ext cx="31683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I hope and I believe that this Template will your Time. You can simply impress your audience and add a unique zing and appeal to your Reports. Easy to change colors, photos and Text.</a:t>
              </a:r>
            </a:p>
          </p:txBody>
        </p:sp>
        <p:sp>
          <p:nvSpPr>
            <p:cNvPr id="510" name="TextBox 509">
              <a:extLst>
                <a:ext uri="{FF2B5EF4-FFF2-40B4-BE49-F238E27FC236}">
                  <a16:creationId xmlns:a16="http://schemas.microsoft.com/office/drawing/2014/main" id="{5399677B-BF32-4FBA-948B-AAE2D8B94D51}"/>
                </a:ext>
              </a:extLst>
            </p:cNvPr>
            <p:cNvSpPr txBox="1"/>
            <p:nvPr/>
          </p:nvSpPr>
          <p:spPr>
            <a:xfrm>
              <a:off x="755576" y="3750197"/>
              <a:ext cx="3168352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511" name="Group 13">
            <a:extLst>
              <a:ext uri="{FF2B5EF4-FFF2-40B4-BE49-F238E27FC236}">
                <a16:creationId xmlns:a16="http://schemas.microsoft.com/office/drawing/2014/main" id="{4C9F2D0D-BF2E-4C6C-9B6B-23819FCEB034}"/>
              </a:ext>
            </a:extLst>
          </p:cNvPr>
          <p:cNvGrpSpPr/>
          <p:nvPr/>
        </p:nvGrpSpPr>
        <p:grpSpPr>
          <a:xfrm>
            <a:off x="7058828" y="4074878"/>
            <a:ext cx="4125416" cy="2047582"/>
            <a:chOff x="755576" y="3052641"/>
            <a:chExt cx="3168352" cy="2047582"/>
          </a:xfrm>
        </p:grpSpPr>
        <p:sp>
          <p:nvSpPr>
            <p:cNvPr id="512" name="TextBox 511">
              <a:extLst>
                <a:ext uri="{FF2B5EF4-FFF2-40B4-BE49-F238E27FC236}">
                  <a16:creationId xmlns:a16="http://schemas.microsoft.com/office/drawing/2014/main" id="{F2200E87-51DB-44E1-8D4F-83B9CC38A39A}"/>
                </a:ext>
              </a:extLst>
            </p:cNvPr>
            <p:cNvSpPr txBox="1"/>
            <p:nvPr/>
          </p:nvSpPr>
          <p:spPr>
            <a:xfrm>
              <a:off x="1655676" y="3052641"/>
              <a:ext cx="1368152" cy="769441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accent2"/>
                  </a:solidFill>
                  <a:cs typeface="Arial" pitchFamily="34" charset="0"/>
                </a:rPr>
                <a:t>42%</a:t>
              </a:r>
              <a:endParaRPr lang="ko-KR" altLang="en-US" sz="4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513" name="TextBox 512">
              <a:extLst>
                <a:ext uri="{FF2B5EF4-FFF2-40B4-BE49-F238E27FC236}">
                  <a16:creationId xmlns:a16="http://schemas.microsoft.com/office/drawing/2014/main" id="{490CF0A3-2720-4BDE-AF38-0A48A16021B3}"/>
                </a:ext>
              </a:extLst>
            </p:cNvPr>
            <p:cNvSpPr txBox="1"/>
            <p:nvPr/>
          </p:nvSpPr>
          <p:spPr>
            <a:xfrm>
              <a:off x="755576" y="4084560"/>
              <a:ext cx="31683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I hope and I believe that this Template will your Time. You can simply impress your audience and add a unique zing and appeal to your Reports.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4" name="TextBox 513">
              <a:extLst>
                <a:ext uri="{FF2B5EF4-FFF2-40B4-BE49-F238E27FC236}">
                  <a16:creationId xmlns:a16="http://schemas.microsoft.com/office/drawing/2014/main" id="{11C6FC43-61EF-4E38-9813-933FEDD4183A}"/>
                </a:ext>
              </a:extLst>
            </p:cNvPr>
            <p:cNvSpPr txBox="1"/>
            <p:nvPr/>
          </p:nvSpPr>
          <p:spPr>
            <a:xfrm>
              <a:off x="755576" y="3752976"/>
              <a:ext cx="3168352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Add Text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515" name="Left-Right Arrow 17">
            <a:extLst>
              <a:ext uri="{FF2B5EF4-FFF2-40B4-BE49-F238E27FC236}">
                <a16:creationId xmlns:a16="http://schemas.microsoft.com/office/drawing/2014/main" id="{48BE2D15-5916-4376-9888-8208858CBD0D}"/>
              </a:ext>
            </a:extLst>
          </p:cNvPr>
          <p:cNvSpPr/>
          <p:nvPr/>
        </p:nvSpPr>
        <p:spPr>
          <a:xfrm>
            <a:off x="5172164" y="3536826"/>
            <a:ext cx="1847672" cy="948589"/>
          </a:xfrm>
          <a:prstGeom prst="leftRightArrow">
            <a:avLst>
              <a:gd name="adj1" fmla="val 57207"/>
              <a:gd name="adj2" fmla="val 6711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126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2018-05-14T05:45:18Z</dcterms:modified>
</cp:coreProperties>
</file>