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73" name="Straight Connector 57">
            <a:extLst>
              <a:ext uri="{FF2B5EF4-FFF2-40B4-BE49-F238E27FC236}">
                <a16:creationId xmlns:a16="http://schemas.microsoft.com/office/drawing/2014/main" id="{A83681D9-FF9F-4DE9-B8EB-AE8C8C4850BC}"/>
              </a:ext>
            </a:extLst>
          </p:cNvPr>
          <p:cNvCxnSpPr>
            <a:cxnSpLocks/>
          </p:cNvCxnSpPr>
          <p:nvPr/>
        </p:nvCxnSpPr>
        <p:spPr>
          <a:xfrm>
            <a:off x="1013791" y="4014367"/>
            <a:ext cx="10306879" cy="0"/>
          </a:xfrm>
          <a:prstGeom prst="line">
            <a:avLst/>
          </a:prstGeom>
          <a:ln w="79375">
            <a:solidFill>
              <a:schemeClr val="tx1">
                <a:lumMod val="75000"/>
                <a:lumOff val="25000"/>
              </a:schemeClr>
            </a:solidFill>
            <a:headEnd type="oval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Parallelogram 60">
            <a:extLst>
              <a:ext uri="{FF2B5EF4-FFF2-40B4-BE49-F238E27FC236}">
                <a16:creationId xmlns:a16="http://schemas.microsoft.com/office/drawing/2014/main" id="{F43BE921-B958-4A8A-9448-843C4C3B1A71}"/>
              </a:ext>
            </a:extLst>
          </p:cNvPr>
          <p:cNvSpPr/>
          <p:nvPr/>
        </p:nvSpPr>
        <p:spPr>
          <a:xfrm flipH="1">
            <a:off x="1394076" y="3412039"/>
            <a:ext cx="720080" cy="648072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5" name="Parallelogram 61">
            <a:extLst>
              <a:ext uri="{FF2B5EF4-FFF2-40B4-BE49-F238E27FC236}">
                <a16:creationId xmlns:a16="http://schemas.microsoft.com/office/drawing/2014/main" id="{31006D02-BD96-4257-97EF-82AE8A8040B5}"/>
              </a:ext>
            </a:extLst>
          </p:cNvPr>
          <p:cNvSpPr/>
          <p:nvPr/>
        </p:nvSpPr>
        <p:spPr>
          <a:xfrm flipH="1">
            <a:off x="4094546" y="3412039"/>
            <a:ext cx="720080" cy="648072"/>
          </a:xfrm>
          <a:prstGeom prst="parallelogram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6" name="Parallelogram 62">
            <a:extLst>
              <a:ext uri="{FF2B5EF4-FFF2-40B4-BE49-F238E27FC236}">
                <a16:creationId xmlns:a16="http://schemas.microsoft.com/office/drawing/2014/main" id="{06AB2B83-5EB6-4125-83BC-1AEFD21E96B7}"/>
              </a:ext>
            </a:extLst>
          </p:cNvPr>
          <p:cNvSpPr/>
          <p:nvPr/>
        </p:nvSpPr>
        <p:spPr>
          <a:xfrm flipH="1">
            <a:off x="6795016" y="3412039"/>
            <a:ext cx="720080" cy="648072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7" name="Parallelogram 63">
            <a:extLst>
              <a:ext uri="{FF2B5EF4-FFF2-40B4-BE49-F238E27FC236}">
                <a16:creationId xmlns:a16="http://schemas.microsoft.com/office/drawing/2014/main" id="{A2F08A5F-6FF4-4706-8287-B8A4A14F0FB0}"/>
              </a:ext>
            </a:extLst>
          </p:cNvPr>
          <p:cNvSpPr/>
          <p:nvPr/>
        </p:nvSpPr>
        <p:spPr>
          <a:xfrm flipH="1">
            <a:off x="9495484" y="3412039"/>
            <a:ext cx="720080" cy="648072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8" name="Parallelogram 64">
            <a:extLst>
              <a:ext uri="{FF2B5EF4-FFF2-40B4-BE49-F238E27FC236}">
                <a16:creationId xmlns:a16="http://schemas.microsoft.com/office/drawing/2014/main" id="{A39BDAE2-2C52-4AF6-A3E0-1EF71C6EE131}"/>
              </a:ext>
            </a:extLst>
          </p:cNvPr>
          <p:cNvSpPr/>
          <p:nvPr/>
        </p:nvSpPr>
        <p:spPr>
          <a:xfrm>
            <a:off x="2744311" y="3978676"/>
            <a:ext cx="720080" cy="648072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9" name="Parallelogram 65">
            <a:extLst>
              <a:ext uri="{FF2B5EF4-FFF2-40B4-BE49-F238E27FC236}">
                <a16:creationId xmlns:a16="http://schemas.microsoft.com/office/drawing/2014/main" id="{A4B2402D-7CFA-49A7-9804-DE0219B6EE8C}"/>
              </a:ext>
            </a:extLst>
          </p:cNvPr>
          <p:cNvSpPr/>
          <p:nvPr/>
        </p:nvSpPr>
        <p:spPr>
          <a:xfrm>
            <a:off x="5444781" y="3978676"/>
            <a:ext cx="720080" cy="648072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0" name="Parallelogram 66">
            <a:extLst>
              <a:ext uri="{FF2B5EF4-FFF2-40B4-BE49-F238E27FC236}">
                <a16:creationId xmlns:a16="http://schemas.microsoft.com/office/drawing/2014/main" id="{FAEE2AA1-7559-4E65-A928-6F618EDD3889}"/>
              </a:ext>
            </a:extLst>
          </p:cNvPr>
          <p:cNvSpPr/>
          <p:nvPr/>
        </p:nvSpPr>
        <p:spPr>
          <a:xfrm>
            <a:off x="8145251" y="3978676"/>
            <a:ext cx="720080" cy="648072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81" name="Group 68">
            <a:extLst>
              <a:ext uri="{FF2B5EF4-FFF2-40B4-BE49-F238E27FC236}">
                <a16:creationId xmlns:a16="http://schemas.microsoft.com/office/drawing/2014/main" id="{6033A015-51D1-477A-852B-24D7DCE32A95}"/>
              </a:ext>
            </a:extLst>
          </p:cNvPr>
          <p:cNvGrpSpPr/>
          <p:nvPr/>
        </p:nvGrpSpPr>
        <p:grpSpPr>
          <a:xfrm>
            <a:off x="1281477" y="2039017"/>
            <a:ext cx="1830680" cy="1224136"/>
            <a:chOff x="1331640" y="1082458"/>
            <a:chExt cx="1830680" cy="1224136"/>
          </a:xfrm>
        </p:grpSpPr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20F958C9-AF9D-47B9-ABBF-4A1C702A395D}"/>
                </a:ext>
              </a:extLst>
            </p:cNvPr>
            <p:cNvSpPr txBox="1"/>
            <p:nvPr/>
          </p:nvSpPr>
          <p:spPr>
            <a:xfrm>
              <a:off x="1331640" y="1082458"/>
              <a:ext cx="183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2013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2478FC1C-7CD4-493D-A39D-FD662F71F630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4" name="Group 71">
            <a:extLst>
              <a:ext uri="{FF2B5EF4-FFF2-40B4-BE49-F238E27FC236}">
                <a16:creationId xmlns:a16="http://schemas.microsoft.com/office/drawing/2014/main" id="{83EF6B67-E6DC-4BDF-A5A6-F9B7AE0D8E78}"/>
              </a:ext>
            </a:extLst>
          </p:cNvPr>
          <p:cNvGrpSpPr/>
          <p:nvPr/>
        </p:nvGrpSpPr>
        <p:grpSpPr>
          <a:xfrm>
            <a:off x="3975087" y="2039017"/>
            <a:ext cx="1830680" cy="1224136"/>
            <a:chOff x="1331640" y="1082458"/>
            <a:chExt cx="1830680" cy="1224136"/>
          </a:xfrm>
        </p:grpSpPr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6EB49569-6434-4C38-802C-1DBA8B9167E8}"/>
                </a:ext>
              </a:extLst>
            </p:cNvPr>
            <p:cNvSpPr txBox="1"/>
            <p:nvPr/>
          </p:nvSpPr>
          <p:spPr>
            <a:xfrm>
              <a:off x="1331640" y="1082458"/>
              <a:ext cx="183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2015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555050CA-EC03-4202-B2BE-E2E9D43B2706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7" name="Group 74">
            <a:extLst>
              <a:ext uri="{FF2B5EF4-FFF2-40B4-BE49-F238E27FC236}">
                <a16:creationId xmlns:a16="http://schemas.microsoft.com/office/drawing/2014/main" id="{05541277-0E94-4B6F-A120-845DC3EFCD25}"/>
              </a:ext>
            </a:extLst>
          </p:cNvPr>
          <p:cNvGrpSpPr/>
          <p:nvPr/>
        </p:nvGrpSpPr>
        <p:grpSpPr>
          <a:xfrm>
            <a:off x="6668697" y="2039017"/>
            <a:ext cx="1830680" cy="1224136"/>
            <a:chOff x="1331640" y="1082458"/>
            <a:chExt cx="1830680" cy="1224136"/>
          </a:xfrm>
        </p:grpSpPr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30F4CFE0-34D8-45EC-812A-6F51B0FD79A1}"/>
                </a:ext>
              </a:extLst>
            </p:cNvPr>
            <p:cNvSpPr txBox="1"/>
            <p:nvPr/>
          </p:nvSpPr>
          <p:spPr>
            <a:xfrm>
              <a:off x="1331640" y="1082458"/>
              <a:ext cx="183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2017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42FC0990-0D95-4E27-9413-47190C5C9EFA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0" name="Group 77">
            <a:extLst>
              <a:ext uri="{FF2B5EF4-FFF2-40B4-BE49-F238E27FC236}">
                <a16:creationId xmlns:a16="http://schemas.microsoft.com/office/drawing/2014/main" id="{5C7CF268-6720-4C70-93C1-A4D39328F2CA}"/>
              </a:ext>
            </a:extLst>
          </p:cNvPr>
          <p:cNvGrpSpPr/>
          <p:nvPr/>
        </p:nvGrpSpPr>
        <p:grpSpPr>
          <a:xfrm>
            <a:off x="9362305" y="2039017"/>
            <a:ext cx="1830680" cy="1224136"/>
            <a:chOff x="1331640" y="1082458"/>
            <a:chExt cx="1830680" cy="1224136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2824FBBA-08E2-41FA-BCC4-69CECF594F2F}"/>
                </a:ext>
              </a:extLst>
            </p:cNvPr>
            <p:cNvSpPr txBox="1"/>
            <p:nvPr/>
          </p:nvSpPr>
          <p:spPr>
            <a:xfrm>
              <a:off x="1331640" y="1082458"/>
              <a:ext cx="183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2019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6BCAD795-D8E4-446E-9C67-2726F26018CA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3" name="Group 80">
            <a:extLst>
              <a:ext uri="{FF2B5EF4-FFF2-40B4-BE49-F238E27FC236}">
                <a16:creationId xmlns:a16="http://schemas.microsoft.com/office/drawing/2014/main" id="{A62D632B-BA40-406E-A3EE-D0FFBB52403B}"/>
              </a:ext>
            </a:extLst>
          </p:cNvPr>
          <p:cNvGrpSpPr/>
          <p:nvPr/>
        </p:nvGrpSpPr>
        <p:grpSpPr>
          <a:xfrm>
            <a:off x="2628282" y="4780192"/>
            <a:ext cx="1830680" cy="1188027"/>
            <a:chOff x="1331640" y="1118567"/>
            <a:chExt cx="1830680" cy="1188027"/>
          </a:xfrm>
        </p:grpSpPr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A288339A-DA8C-4933-8330-316B866953E6}"/>
                </a:ext>
              </a:extLst>
            </p:cNvPr>
            <p:cNvSpPr txBox="1"/>
            <p:nvPr/>
          </p:nvSpPr>
          <p:spPr>
            <a:xfrm>
              <a:off x="1331640" y="1118567"/>
              <a:ext cx="183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2014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145DEBDE-9A36-441D-BE8F-F20AA8AF99D3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6" name="Group 83">
            <a:extLst>
              <a:ext uri="{FF2B5EF4-FFF2-40B4-BE49-F238E27FC236}">
                <a16:creationId xmlns:a16="http://schemas.microsoft.com/office/drawing/2014/main" id="{335A631C-7130-4FD4-A4C2-F336786C2B55}"/>
              </a:ext>
            </a:extLst>
          </p:cNvPr>
          <p:cNvGrpSpPr/>
          <p:nvPr/>
        </p:nvGrpSpPr>
        <p:grpSpPr>
          <a:xfrm>
            <a:off x="5321892" y="4780192"/>
            <a:ext cx="1830680" cy="1188027"/>
            <a:chOff x="1331640" y="1118567"/>
            <a:chExt cx="1830680" cy="1188027"/>
          </a:xfrm>
        </p:grpSpPr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00644BCB-B9FF-4CEA-A6E2-2037A456DD68}"/>
                </a:ext>
              </a:extLst>
            </p:cNvPr>
            <p:cNvSpPr txBox="1"/>
            <p:nvPr/>
          </p:nvSpPr>
          <p:spPr>
            <a:xfrm>
              <a:off x="1331640" y="1118567"/>
              <a:ext cx="183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2016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132B0B37-4B63-4C4A-9F17-AA1F7B20FA33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9" name="Group 86">
            <a:extLst>
              <a:ext uri="{FF2B5EF4-FFF2-40B4-BE49-F238E27FC236}">
                <a16:creationId xmlns:a16="http://schemas.microsoft.com/office/drawing/2014/main" id="{4E030235-5B04-4467-B780-8A6D5DD76FBA}"/>
              </a:ext>
            </a:extLst>
          </p:cNvPr>
          <p:cNvGrpSpPr/>
          <p:nvPr/>
        </p:nvGrpSpPr>
        <p:grpSpPr>
          <a:xfrm>
            <a:off x="8015502" y="4780192"/>
            <a:ext cx="1830680" cy="1188027"/>
            <a:chOff x="1331640" y="1118567"/>
            <a:chExt cx="1830680" cy="1188027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45AA0F8E-944F-4BAA-8FCC-DEBDA6D61361}"/>
                </a:ext>
              </a:extLst>
            </p:cNvPr>
            <p:cNvSpPr txBox="1"/>
            <p:nvPr/>
          </p:nvSpPr>
          <p:spPr>
            <a:xfrm>
              <a:off x="1331640" y="1118567"/>
              <a:ext cx="183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2018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9BCA8F70-F19F-4BA7-9778-D2DC16FE0137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2" name="Rectangle 16">
            <a:extLst>
              <a:ext uri="{FF2B5EF4-FFF2-40B4-BE49-F238E27FC236}">
                <a16:creationId xmlns:a16="http://schemas.microsoft.com/office/drawing/2014/main" id="{3D8CF176-7C39-4794-A4A1-9C96091AB161}"/>
              </a:ext>
            </a:extLst>
          </p:cNvPr>
          <p:cNvSpPr/>
          <p:nvPr/>
        </p:nvSpPr>
        <p:spPr>
          <a:xfrm rot="2700000">
            <a:off x="3004754" y="4109980"/>
            <a:ext cx="214805" cy="38510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3" name="Rectangle 9">
            <a:extLst>
              <a:ext uri="{FF2B5EF4-FFF2-40B4-BE49-F238E27FC236}">
                <a16:creationId xmlns:a16="http://schemas.microsoft.com/office/drawing/2014/main" id="{CA404696-E3C7-43AB-BB97-76F571A73698}"/>
              </a:ext>
            </a:extLst>
          </p:cNvPr>
          <p:cNvSpPr/>
          <p:nvPr/>
        </p:nvSpPr>
        <p:spPr>
          <a:xfrm>
            <a:off x="1627156" y="3604878"/>
            <a:ext cx="266134" cy="24912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4" name="Teardrop 1">
            <a:extLst>
              <a:ext uri="{FF2B5EF4-FFF2-40B4-BE49-F238E27FC236}">
                <a16:creationId xmlns:a16="http://schemas.microsoft.com/office/drawing/2014/main" id="{ECB8FEFD-EEBF-4CB6-A11F-9C06990F5A52}"/>
              </a:ext>
            </a:extLst>
          </p:cNvPr>
          <p:cNvSpPr/>
          <p:nvPr/>
        </p:nvSpPr>
        <p:spPr>
          <a:xfrm rot="18805991">
            <a:off x="4306751" y="3566150"/>
            <a:ext cx="304422" cy="301246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5" name="Rounded Rectangle 27">
            <a:extLst>
              <a:ext uri="{FF2B5EF4-FFF2-40B4-BE49-F238E27FC236}">
                <a16:creationId xmlns:a16="http://schemas.microsoft.com/office/drawing/2014/main" id="{191572E6-A417-4E48-8EA9-A46C2D0978F0}"/>
              </a:ext>
            </a:extLst>
          </p:cNvPr>
          <p:cNvSpPr/>
          <p:nvPr/>
        </p:nvSpPr>
        <p:spPr>
          <a:xfrm>
            <a:off x="5641995" y="4200084"/>
            <a:ext cx="279811" cy="21493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6" name="Rounded Rectangle 7">
            <a:extLst>
              <a:ext uri="{FF2B5EF4-FFF2-40B4-BE49-F238E27FC236}">
                <a16:creationId xmlns:a16="http://schemas.microsoft.com/office/drawing/2014/main" id="{485AAB35-5565-49A8-B89B-53D20E3FA46F}"/>
              </a:ext>
            </a:extLst>
          </p:cNvPr>
          <p:cNvSpPr/>
          <p:nvPr/>
        </p:nvSpPr>
        <p:spPr>
          <a:xfrm>
            <a:off x="7023777" y="3604878"/>
            <a:ext cx="284481" cy="24550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7" name="Freeform 53">
            <a:extLst>
              <a:ext uri="{FF2B5EF4-FFF2-40B4-BE49-F238E27FC236}">
                <a16:creationId xmlns:a16="http://schemas.microsoft.com/office/drawing/2014/main" id="{B2537200-8DB9-42A1-81E6-CA680867674E}"/>
              </a:ext>
            </a:extLst>
          </p:cNvPr>
          <p:cNvSpPr/>
          <p:nvPr/>
        </p:nvSpPr>
        <p:spPr>
          <a:xfrm>
            <a:off x="9707129" y="3558266"/>
            <a:ext cx="309205" cy="317016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8" name="자유형 151">
            <a:extLst>
              <a:ext uri="{FF2B5EF4-FFF2-40B4-BE49-F238E27FC236}">
                <a16:creationId xmlns:a16="http://schemas.microsoft.com/office/drawing/2014/main" id="{ACD2CE77-D42F-4C90-809B-7DE1D05EAB22}"/>
              </a:ext>
            </a:extLst>
          </p:cNvPr>
          <p:cNvSpPr/>
          <p:nvPr/>
        </p:nvSpPr>
        <p:spPr>
          <a:xfrm>
            <a:off x="8350304" y="4164096"/>
            <a:ext cx="298145" cy="312924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11183</TotalTime>
  <Words>146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2018-04-05T01:54:35Z</dcterms:modified>
</cp:coreProperties>
</file>