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8" name="그룹 197">
            <a:extLst>
              <a:ext uri="{FF2B5EF4-FFF2-40B4-BE49-F238E27FC236}">
                <a16:creationId xmlns:a16="http://schemas.microsoft.com/office/drawing/2014/main" id="{166A4398-5D68-4C6F-A5A8-63CF30D2B56D}"/>
              </a:ext>
            </a:extLst>
          </p:cNvPr>
          <p:cNvGrpSpPr/>
          <p:nvPr/>
        </p:nvGrpSpPr>
        <p:grpSpPr>
          <a:xfrm>
            <a:off x="897308" y="1894834"/>
            <a:ext cx="10391683" cy="4193826"/>
            <a:chOff x="202250" y="1864074"/>
            <a:chExt cx="10328930" cy="4031858"/>
          </a:xfrm>
        </p:grpSpPr>
        <p:sp>
          <p:nvSpPr>
            <p:cNvPr id="199" name="Rectangle 7">
              <a:extLst>
                <a:ext uri="{FF2B5EF4-FFF2-40B4-BE49-F238E27FC236}">
                  <a16:creationId xmlns:a16="http://schemas.microsoft.com/office/drawing/2014/main" id="{CE6ADE16-8893-4593-8FC9-6B087DAB81C7}"/>
                </a:ext>
              </a:extLst>
            </p:cNvPr>
            <p:cNvSpPr/>
            <p:nvPr/>
          </p:nvSpPr>
          <p:spPr>
            <a:xfrm rot="20880804">
              <a:off x="1418151" y="3371310"/>
              <a:ext cx="7898183" cy="1014434"/>
            </a:xfrm>
            <a:custGeom>
              <a:avLst/>
              <a:gdLst>
                <a:gd name="connsiteX0" fmla="*/ 0 w 7241094"/>
                <a:gd name="connsiteY0" fmla="*/ 0 h 599678"/>
                <a:gd name="connsiteX1" fmla="*/ 7241094 w 7241094"/>
                <a:gd name="connsiteY1" fmla="*/ 0 h 599678"/>
                <a:gd name="connsiteX2" fmla="*/ 7241094 w 7241094"/>
                <a:gd name="connsiteY2" fmla="*/ 599678 h 599678"/>
                <a:gd name="connsiteX3" fmla="*/ 0 w 7241094"/>
                <a:gd name="connsiteY3" fmla="*/ 599678 h 599678"/>
                <a:gd name="connsiteX4" fmla="*/ 0 w 7241094"/>
                <a:gd name="connsiteY4" fmla="*/ 0 h 599678"/>
                <a:gd name="connsiteX0" fmla="*/ 627128 w 7241094"/>
                <a:gd name="connsiteY0" fmla="*/ 0 h 709964"/>
                <a:gd name="connsiteX1" fmla="*/ 7241094 w 7241094"/>
                <a:gd name="connsiteY1" fmla="*/ 110286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7241094"/>
                <a:gd name="connsiteY0" fmla="*/ 0 h 709964"/>
                <a:gd name="connsiteX1" fmla="*/ 6791569 w 7241094"/>
                <a:gd name="connsiteY1" fmla="*/ 209592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7241094"/>
                <a:gd name="connsiteY0" fmla="*/ 0 h 709964"/>
                <a:gd name="connsiteX1" fmla="*/ 6777464 w 7241094"/>
                <a:gd name="connsiteY1" fmla="*/ 138436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010892 w 6777464"/>
                <a:gd name="connsiteY2" fmla="*/ 633786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652956 w 6777464"/>
                <a:gd name="connsiteY2" fmla="*/ 682468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637705 w 6777464"/>
                <a:gd name="connsiteY2" fmla="*/ 708442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0 w 6150336"/>
                <a:gd name="connsiteY0" fmla="*/ 0 h 742997"/>
                <a:gd name="connsiteX1" fmla="*/ 6150336 w 6150336"/>
                <a:gd name="connsiteY1" fmla="*/ 138436 h 742997"/>
                <a:gd name="connsiteX2" fmla="*/ 6010577 w 6150336"/>
                <a:gd name="connsiteY2" fmla="*/ 708442 h 742997"/>
                <a:gd name="connsiteX3" fmla="*/ 904354 w 6150336"/>
                <a:gd name="connsiteY3" fmla="*/ 742997 h 742997"/>
                <a:gd name="connsiteX4" fmla="*/ 0 w 6150336"/>
                <a:gd name="connsiteY4" fmla="*/ 0 h 742997"/>
                <a:gd name="connsiteX0" fmla="*/ 136376 w 6286712"/>
                <a:gd name="connsiteY0" fmla="*/ 0 h 708442"/>
                <a:gd name="connsiteX1" fmla="*/ 6286712 w 6286712"/>
                <a:gd name="connsiteY1" fmla="*/ 138436 h 708442"/>
                <a:gd name="connsiteX2" fmla="*/ 6146953 w 6286712"/>
                <a:gd name="connsiteY2" fmla="*/ 708442 h 708442"/>
                <a:gd name="connsiteX3" fmla="*/ 0 w 6286712"/>
                <a:gd name="connsiteY3" fmla="*/ 599936 h 708442"/>
                <a:gd name="connsiteX4" fmla="*/ 136376 w 6286712"/>
                <a:gd name="connsiteY4" fmla="*/ 0 h 708442"/>
                <a:gd name="connsiteX0" fmla="*/ 136376 w 7876744"/>
                <a:gd name="connsiteY0" fmla="*/ 0 h 708442"/>
                <a:gd name="connsiteX1" fmla="*/ 7876744 w 7876744"/>
                <a:gd name="connsiteY1" fmla="*/ 504279 h 708442"/>
                <a:gd name="connsiteX2" fmla="*/ 6146953 w 7876744"/>
                <a:gd name="connsiteY2" fmla="*/ 708442 h 708442"/>
                <a:gd name="connsiteX3" fmla="*/ 0 w 7876744"/>
                <a:gd name="connsiteY3" fmla="*/ 599936 h 708442"/>
                <a:gd name="connsiteX4" fmla="*/ 136376 w 7876744"/>
                <a:gd name="connsiteY4" fmla="*/ 0 h 708442"/>
                <a:gd name="connsiteX0" fmla="*/ 136376 w 7876744"/>
                <a:gd name="connsiteY0" fmla="*/ 0 h 1040846"/>
                <a:gd name="connsiteX1" fmla="*/ 7876744 w 7876744"/>
                <a:gd name="connsiteY1" fmla="*/ 504279 h 1040846"/>
                <a:gd name="connsiteX2" fmla="*/ 7744042 w 7876744"/>
                <a:gd name="connsiteY2" fmla="*/ 1040846 h 1040846"/>
                <a:gd name="connsiteX3" fmla="*/ 0 w 7876744"/>
                <a:gd name="connsiteY3" fmla="*/ 599936 h 1040846"/>
                <a:gd name="connsiteX4" fmla="*/ 136376 w 7876744"/>
                <a:gd name="connsiteY4" fmla="*/ 0 h 1040846"/>
                <a:gd name="connsiteX0" fmla="*/ 136376 w 7851258"/>
                <a:gd name="connsiteY0" fmla="*/ 0 h 1040846"/>
                <a:gd name="connsiteX1" fmla="*/ 7851258 w 7851258"/>
                <a:gd name="connsiteY1" fmla="*/ 476803 h 1040846"/>
                <a:gd name="connsiteX2" fmla="*/ 7744042 w 7851258"/>
                <a:gd name="connsiteY2" fmla="*/ 1040846 h 1040846"/>
                <a:gd name="connsiteX3" fmla="*/ 0 w 7851258"/>
                <a:gd name="connsiteY3" fmla="*/ 599936 h 1040846"/>
                <a:gd name="connsiteX4" fmla="*/ 136376 w 7851258"/>
                <a:gd name="connsiteY4" fmla="*/ 0 h 1040846"/>
                <a:gd name="connsiteX0" fmla="*/ 136376 w 7851258"/>
                <a:gd name="connsiteY0" fmla="*/ 0 h 1061288"/>
                <a:gd name="connsiteX1" fmla="*/ 7851258 w 7851258"/>
                <a:gd name="connsiteY1" fmla="*/ 476803 h 1061288"/>
                <a:gd name="connsiteX2" fmla="*/ 7736601 w 7851258"/>
                <a:gd name="connsiteY2" fmla="*/ 1061288 h 1061288"/>
                <a:gd name="connsiteX3" fmla="*/ 0 w 7851258"/>
                <a:gd name="connsiteY3" fmla="*/ 599936 h 1061288"/>
                <a:gd name="connsiteX4" fmla="*/ 136376 w 7851258"/>
                <a:gd name="connsiteY4" fmla="*/ 0 h 1061288"/>
                <a:gd name="connsiteX0" fmla="*/ 136376 w 7856608"/>
                <a:gd name="connsiteY0" fmla="*/ 0 h 1061288"/>
                <a:gd name="connsiteX1" fmla="*/ 7856608 w 7856608"/>
                <a:gd name="connsiteY1" fmla="*/ 481094 h 1061288"/>
                <a:gd name="connsiteX2" fmla="*/ 7736601 w 7856608"/>
                <a:gd name="connsiteY2" fmla="*/ 1061288 h 1061288"/>
                <a:gd name="connsiteX3" fmla="*/ 0 w 7856608"/>
                <a:gd name="connsiteY3" fmla="*/ 599936 h 1061288"/>
                <a:gd name="connsiteX4" fmla="*/ 136376 w 7856608"/>
                <a:gd name="connsiteY4" fmla="*/ 0 h 1061288"/>
                <a:gd name="connsiteX0" fmla="*/ 136376 w 7856608"/>
                <a:gd name="connsiteY0" fmla="*/ 0 h 1060009"/>
                <a:gd name="connsiteX1" fmla="*/ 7856608 w 7856608"/>
                <a:gd name="connsiteY1" fmla="*/ 481094 h 1060009"/>
                <a:gd name="connsiteX2" fmla="*/ 7730615 w 7856608"/>
                <a:gd name="connsiteY2" fmla="*/ 1060009 h 1060009"/>
                <a:gd name="connsiteX3" fmla="*/ 0 w 7856608"/>
                <a:gd name="connsiteY3" fmla="*/ 599936 h 1060009"/>
                <a:gd name="connsiteX4" fmla="*/ 136376 w 7856608"/>
                <a:gd name="connsiteY4" fmla="*/ 0 h 1060009"/>
                <a:gd name="connsiteX0" fmla="*/ 108800 w 7856608"/>
                <a:gd name="connsiteY0" fmla="*/ 0 h 1062752"/>
                <a:gd name="connsiteX1" fmla="*/ 7856608 w 7856608"/>
                <a:gd name="connsiteY1" fmla="*/ 483837 h 1062752"/>
                <a:gd name="connsiteX2" fmla="*/ 7730615 w 7856608"/>
                <a:gd name="connsiteY2" fmla="*/ 1062752 h 1062752"/>
                <a:gd name="connsiteX3" fmla="*/ 0 w 7856608"/>
                <a:gd name="connsiteY3" fmla="*/ 602679 h 1062752"/>
                <a:gd name="connsiteX4" fmla="*/ 108800 w 7856608"/>
                <a:gd name="connsiteY4" fmla="*/ 0 h 1062752"/>
                <a:gd name="connsiteX0" fmla="*/ 131291 w 7879099"/>
                <a:gd name="connsiteY0" fmla="*/ 0 h 1062752"/>
                <a:gd name="connsiteX1" fmla="*/ 7879099 w 7879099"/>
                <a:gd name="connsiteY1" fmla="*/ 483837 h 1062752"/>
                <a:gd name="connsiteX2" fmla="*/ 7753106 w 7879099"/>
                <a:gd name="connsiteY2" fmla="*/ 1062752 h 1062752"/>
                <a:gd name="connsiteX3" fmla="*/ 0 w 7879099"/>
                <a:gd name="connsiteY3" fmla="*/ 575842 h 1062752"/>
                <a:gd name="connsiteX4" fmla="*/ 131291 w 7879099"/>
                <a:gd name="connsiteY4" fmla="*/ 0 h 1062752"/>
                <a:gd name="connsiteX0" fmla="*/ 122310 w 7879099"/>
                <a:gd name="connsiteY0" fmla="*/ 0 h 1064670"/>
                <a:gd name="connsiteX1" fmla="*/ 7879099 w 7879099"/>
                <a:gd name="connsiteY1" fmla="*/ 485755 h 1064670"/>
                <a:gd name="connsiteX2" fmla="*/ 7753106 w 7879099"/>
                <a:gd name="connsiteY2" fmla="*/ 1064670 h 1064670"/>
                <a:gd name="connsiteX3" fmla="*/ 0 w 7879099"/>
                <a:gd name="connsiteY3" fmla="*/ 577760 h 1064670"/>
                <a:gd name="connsiteX4" fmla="*/ 122310 w 7879099"/>
                <a:gd name="connsiteY4" fmla="*/ 0 h 1064670"/>
                <a:gd name="connsiteX0" fmla="*/ 111283 w 7879099"/>
                <a:gd name="connsiteY0" fmla="*/ 0 h 1014434"/>
                <a:gd name="connsiteX1" fmla="*/ 7879099 w 7879099"/>
                <a:gd name="connsiteY1" fmla="*/ 435519 h 1014434"/>
                <a:gd name="connsiteX2" fmla="*/ 7753106 w 7879099"/>
                <a:gd name="connsiteY2" fmla="*/ 1014434 h 1014434"/>
                <a:gd name="connsiteX3" fmla="*/ 0 w 7879099"/>
                <a:gd name="connsiteY3" fmla="*/ 527524 h 1014434"/>
                <a:gd name="connsiteX4" fmla="*/ 111283 w 7879099"/>
                <a:gd name="connsiteY4" fmla="*/ 0 h 1014434"/>
                <a:gd name="connsiteX0" fmla="*/ 130366 w 7898182"/>
                <a:gd name="connsiteY0" fmla="*/ 0 h 1014434"/>
                <a:gd name="connsiteX1" fmla="*/ 7898182 w 7898182"/>
                <a:gd name="connsiteY1" fmla="*/ 435519 h 1014434"/>
                <a:gd name="connsiteX2" fmla="*/ 7772189 w 7898182"/>
                <a:gd name="connsiteY2" fmla="*/ 1014434 h 1014434"/>
                <a:gd name="connsiteX3" fmla="*/ 0 w 7898182"/>
                <a:gd name="connsiteY3" fmla="*/ 585371 h 1014434"/>
                <a:gd name="connsiteX4" fmla="*/ 130366 w 7898182"/>
                <a:gd name="connsiteY4" fmla="*/ 0 h 1014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98182" h="1014434">
                  <a:moveTo>
                    <a:pt x="130366" y="0"/>
                  </a:moveTo>
                  <a:lnTo>
                    <a:pt x="7898182" y="435519"/>
                  </a:lnTo>
                  <a:lnTo>
                    <a:pt x="7772189" y="1014434"/>
                  </a:lnTo>
                  <a:lnTo>
                    <a:pt x="0" y="585371"/>
                  </a:lnTo>
                  <a:lnTo>
                    <a:pt x="13036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0" name="Rectangle 7">
              <a:extLst>
                <a:ext uri="{FF2B5EF4-FFF2-40B4-BE49-F238E27FC236}">
                  <a16:creationId xmlns:a16="http://schemas.microsoft.com/office/drawing/2014/main" id="{76D54AFB-7ACE-4E8D-BB15-5156B22422B8}"/>
                </a:ext>
              </a:extLst>
            </p:cNvPr>
            <p:cNvSpPr/>
            <p:nvPr/>
          </p:nvSpPr>
          <p:spPr>
            <a:xfrm rot="20880804">
              <a:off x="1421962" y="4521784"/>
              <a:ext cx="7893184" cy="1008525"/>
            </a:xfrm>
            <a:custGeom>
              <a:avLst/>
              <a:gdLst>
                <a:gd name="connsiteX0" fmla="*/ 0 w 7241094"/>
                <a:gd name="connsiteY0" fmla="*/ 0 h 599678"/>
                <a:gd name="connsiteX1" fmla="*/ 7241094 w 7241094"/>
                <a:gd name="connsiteY1" fmla="*/ 0 h 599678"/>
                <a:gd name="connsiteX2" fmla="*/ 7241094 w 7241094"/>
                <a:gd name="connsiteY2" fmla="*/ 599678 h 599678"/>
                <a:gd name="connsiteX3" fmla="*/ 0 w 7241094"/>
                <a:gd name="connsiteY3" fmla="*/ 599678 h 599678"/>
                <a:gd name="connsiteX4" fmla="*/ 0 w 7241094"/>
                <a:gd name="connsiteY4" fmla="*/ 0 h 599678"/>
                <a:gd name="connsiteX0" fmla="*/ 627128 w 7241094"/>
                <a:gd name="connsiteY0" fmla="*/ 0 h 709964"/>
                <a:gd name="connsiteX1" fmla="*/ 7241094 w 7241094"/>
                <a:gd name="connsiteY1" fmla="*/ 110286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7241094"/>
                <a:gd name="connsiteY0" fmla="*/ 0 h 709964"/>
                <a:gd name="connsiteX1" fmla="*/ 6791569 w 7241094"/>
                <a:gd name="connsiteY1" fmla="*/ 209592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7241094"/>
                <a:gd name="connsiteY0" fmla="*/ 0 h 709964"/>
                <a:gd name="connsiteX1" fmla="*/ 6777464 w 7241094"/>
                <a:gd name="connsiteY1" fmla="*/ 138436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010892 w 6777464"/>
                <a:gd name="connsiteY2" fmla="*/ 633786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652956 w 6777464"/>
                <a:gd name="connsiteY2" fmla="*/ 682468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637705 w 6777464"/>
                <a:gd name="connsiteY2" fmla="*/ 708442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0 w 6150336"/>
                <a:gd name="connsiteY0" fmla="*/ 0 h 742997"/>
                <a:gd name="connsiteX1" fmla="*/ 6150336 w 6150336"/>
                <a:gd name="connsiteY1" fmla="*/ 138436 h 742997"/>
                <a:gd name="connsiteX2" fmla="*/ 6010577 w 6150336"/>
                <a:gd name="connsiteY2" fmla="*/ 708442 h 742997"/>
                <a:gd name="connsiteX3" fmla="*/ 904354 w 6150336"/>
                <a:gd name="connsiteY3" fmla="*/ 742997 h 742997"/>
                <a:gd name="connsiteX4" fmla="*/ 0 w 6150336"/>
                <a:gd name="connsiteY4" fmla="*/ 0 h 742997"/>
                <a:gd name="connsiteX0" fmla="*/ 136376 w 6286712"/>
                <a:gd name="connsiteY0" fmla="*/ 0 h 708442"/>
                <a:gd name="connsiteX1" fmla="*/ 6286712 w 6286712"/>
                <a:gd name="connsiteY1" fmla="*/ 138436 h 708442"/>
                <a:gd name="connsiteX2" fmla="*/ 6146953 w 6286712"/>
                <a:gd name="connsiteY2" fmla="*/ 708442 h 708442"/>
                <a:gd name="connsiteX3" fmla="*/ 0 w 6286712"/>
                <a:gd name="connsiteY3" fmla="*/ 599936 h 708442"/>
                <a:gd name="connsiteX4" fmla="*/ 136376 w 6286712"/>
                <a:gd name="connsiteY4" fmla="*/ 0 h 708442"/>
                <a:gd name="connsiteX0" fmla="*/ 136376 w 7876744"/>
                <a:gd name="connsiteY0" fmla="*/ 0 h 708442"/>
                <a:gd name="connsiteX1" fmla="*/ 7876744 w 7876744"/>
                <a:gd name="connsiteY1" fmla="*/ 504279 h 708442"/>
                <a:gd name="connsiteX2" fmla="*/ 6146953 w 7876744"/>
                <a:gd name="connsiteY2" fmla="*/ 708442 h 708442"/>
                <a:gd name="connsiteX3" fmla="*/ 0 w 7876744"/>
                <a:gd name="connsiteY3" fmla="*/ 599936 h 708442"/>
                <a:gd name="connsiteX4" fmla="*/ 136376 w 7876744"/>
                <a:gd name="connsiteY4" fmla="*/ 0 h 708442"/>
                <a:gd name="connsiteX0" fmla="*/ 136376 w 7876744"/>
                <a:gd name="connsiteY0" fmla="*/ 0 h 1040846"/>
                <a:gd name="connsiteX1" fmla="*/ 7876744 w 7876744"/>
                <a:gd name="connsiteY1" fmla="*/ 504279 h 1040846"/>
                <a:gd name="connsiteX2" fmla="*/ 7744042 w 7876744"/>
                <a:gd name="connsiteY2" fmla="*/ 1040846 h 1040846"/>
                <a:gd name="connsiteX3" fmla="*/ 0 w 7876744"/>
                <a:gd name="connsiteY3" fmla="*/ 599936 h 1040846"/>
                <a:gd name="connsiteX4" fmla="*/ 136376 w 7876744"/>
                <a:gd name="connsiteY4" fmla="*/ 0 h 1040846"/>
                <a:gd name="connsiteX0" fmla="*/ 136376 w 7851258"/>
                <a:gd name="connsiteY0" fmla="*/ 0 h 1040846"/>
                <a:gd name="connsiteX1" fmla="*/ 7851258 w 7851258"/>
                <a:gd name="connsiteY1" fmla="*/ 476803 h 1040846"/>
                <a:gd name="connsiteX2" fmla="*/ 7744042 w 7851258"/>
                <a:gd name="connsiteY2" fmla="*/ 1040846 h 1040846"/>
                <a:gd name="connsiteX3" fmla="*/ 0 w 7851258"/>
                <a:gd name="connsiteY3" fmla="*/ 599936 h 1040846"/>
                <a:gd name="connsiteX4" fmla="*/ 136376 w 7851258"/>
                <a:gd name="connsiteY4" fmla="*/ 0 h 1040846"/>
                <a:gd name="connsiteX0" fmla="*/ 136376 w 7851258"/>
                <a:gd name="connsiteY0" fmla="*/ 0 h 1061288"/>
                <a:gd name="connsiteX1" fmla="*/ 7851258 w 7851258"/>
                <a:gd name="connsiteY1" fmla="*/ 476803 h 1061288"/>
                <a:gd name="connsiteX2" fmla="*/ 7736601 w 7851258"/>
                <a:gd name="connsiteY2" fmla="*/ 1061288 h 1061288"/>
                <a:gd name="connsiteX3" fmla="*/ 0 w 7851258"/>
                <a:gd name="connsiteY3" fmla="*/ 599936 h 1061288"/>
                <a:gd name="connsiteX4" fmla="*/ 136376 w 7851258"/>
                <a:gd name="connsiteY4" fmla="*/ 0 h 1061288"/>
                <a:gd name="connsiteX0" fmla="*/ 136376 w 7856608"/>
                <a:gd name="connsiteY0" fmla="*/ 0 h 1061288"/>
                <a:gd name="connsiteX1" fmla="*/ 7856608 w 7856608"/>
                <a:gd name="connsiteY1" fmla="*/ 481094 h 1061288"/>
                <a:gd name="connsiteX2" fmla="*/ 7736601 w 7856608"/>
                <a:gd name="connsiteY2" fmla="*/ 1061288 h 1061288"/>
                <a:gd name="connsiteX3" fmla="*/ 0 w 7856608"/>
                <a:gd name="connsiteY3" fmla="*/ 599936 h 1061288"/>
                <a:gd name="connsiteX4" fmla="*/ 136376 w 7856608"/>
                <a:gd name="connsiteY4" fmla="*/ 0 h 1061288"/>
                <a:gd name="connsiteX0" fmla="*/ 136376 w 7856608"/>
                <a:gd name="connsiteY0" fmla="*/ 0 h 1060009"/>
                <a:gd name="connsiteX1" fmla="*/ 7856608 w 7856608"/>
                <a:gd name="connsiteY1" fmla="*/ 481094 h 1060009"/>
                <a:gd name="connsiteX2" fmla="*/ 7730615 w 7856608"/>
                <a:gd name="connsiteY2" fmla="*/ 1060009 h 1060009"/>
                <a:gd name="connsiteX3" fmla="*/ 0 w 7856608"/>
                <a:gd name="connsiteY3" fmla="*/ 599936 h 1060009"/>
                <a:gd name="connsiteX4" fmla="*/ 136376 w 7856608"/>
                <a:gd name="connsiteY4" fmla="*/ 0 h 1060009"/>
                <a:gd name="connsiteX0" fmla="*/ 108800 w 7856608"/>
                <a:gd name="connsiteY0" fmla="*/ 0 h 1062752"/>
                <a:gd name="connsiteX1" fmla="*/ 7856608 w 7856608"/>
                <a:gd name="connsiteY1" fmla="*/ 483837 h 1062752"/>
                <a:gd name="connsiteX2" fmla="*/ 7730615 w 7856608"/>
                <a:gd name="connsiteY2" fmla="*/ 1062752 h 1062752"/>
                <a:gd name="connsiteX3" fmla="*/ 0 w 7856608"/>
                <a:gd name="connsiteY3" fmla="*/ 602679 h 1062752"/>
                <a:gd name="connsiteX4" fmla="*/ 108800 w 7856608"/>
                <a:gd name="connsiteY4" fmla="*/ 0 h 1062752"/>
                <a:gd name="connsiteX0" fmla="*/ 131291 w 7879099"/>
                <a:gd name="connsiteY0" fmla="*/ 0 h 1062752"/>
                <a:gd name="connsiteX1" fmla="*/ 7879099 w 7879099"/>
                <a:gd name="connsiteY1" fmla="*/ 483837 h 1062752"/>
                <a:gd name="connsiteX2" fmla="*/ 7753106 w 7879099"/>
                <a:gd name="connsiteY2" fmla="*/ 1062752 h 1062752"/>
                <a:gd name="connsiteX3" fmla="*/ 0 w 7879099"/>
                <a:gd name="connsiteY3" fmla="*/ 575842 h 1062752"/>
                <a:gd name="connsiteX4" fmla="*/ 131291 w 7879099"/>
                <a:gd name="connsiteY4" fmla="*/ 0 h 1062752"/>
                <a:gd name="connsiteX0" fmla="*/ 122310 w 7879099"/>
                <a:gd name="connsiteY0" fmla="*/ 0 h 1064670"/>
                <a:gd name="connsiteX1" fmla="*/ 7879099 w 7879099"/>
                <a:gd name="connsiteY1" fmla="*/ 485755 h 1064670"/>
                <a:gd name="connsiteX2" fmla="*/ 7753106 w 7879099"/>
                <a:gd name="connsiteY2" fmla="*/ 1064670 h 1064670"/>
                <a:gd name="connsiteX3" fmla="*/ 0 w 7879099"/>
                <a:gd name="connsiteY3" fmla="*/ 577760 h 1064670"/>
                <a:gd name="connsiteX4" fmla="*/ 122310 w 7879099"/>
                <a:gd name="connsiteY4" fmla="*/ 0 h 1064670"/>
                <a:gd name="connsiteX0" fmla="*/ 109985 w 7879099"/>
                <a:gd name="connsiteY0" fmla="*/ 0 h 1008525"/>
                <a:gd name="connsiteX1" fmla="*/ 7879099 w 7879099"/>
                <a:gd name="connsiteY1" fmla="*/ 429610 h 1008525"/>
                <a:gd name="connsiteX2" fmla="*/ 7753106 w 7879099"/>
                <a:gd name="connsiteY2" fmla="*/ 1008525 h 1008525"/>
                <a:gd name="connsiteX3" fmla="*/ 0 w 7879099"/>
                <a:gd name="connsiteY3" fmla="*/ 521615 h 1008525"/>
                <a:gd name="connsiteX4" fmla="*/ 109985 w 7879099"/>
                <a:gd name="connsiteY4" fmla="*/ 0 h 1008525"/>
                <a:gd name="connsiteX0" fmla="*/ 124069 w 7893183"/>
                <a:gd name="connsiteY0" fmla="*/ 0 h 1008525"/>
                <a:gd name="connsiteX1" fmla="*/ 7893183 w 7893183"/>
                <a:gd name="connsiteY1" fmla="*/ 429610 h 1008525"/>
                <a:gd name="connsiteX2" fmla="*/ 7767190 w 7893183"/>
                <a:gd name="connsiteY2" fmla="*/ 1008525 h 1008525"/>
                <a:gd name="connsiteX3" fmla="*/ 0 w 7893183"/>
                <a:gd name="connsiteY3" fmla="*/ 571224 h 1008525"/>
                <a:gd name="connsiteX4" fmla="*/ 124069 w 7893183"/>
                <a:gd name="connsiteY4" fmla="*/ 0 h 1008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93183" h="1008525">
                  <a:moveTo>
                    <a:pt x="124069" y="0"/>
                  </a:moveTo>
                  <a:lnTo>
                    <a:pt x="7893183" y="429610"/>
                  </a:lnTo>
                  <a:lnTo>
                    <a:pt x="7767190" y="1008525"/>
                  </a:lnTo>
                  <a:lnTo>
                    <a:pt x="0" y="571224"/>
                  </a:lnTo>
                  <a:lnTo>
                    <a:pt x="12406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1" name="Rectangle 7">
              <a:extLst>
                <a:ext uri="{FF2B5EF4-FFF2-40B4-BE49-F238E27FC236}">
                  <a16:creationId xmlns:a16="http://schemas.microsoft.com/office/drawing/2014/main" id="{5C93B209-2EA6-4B5E-B31B-D19BDBD44BCE}"/>
                </a:ext>
              </a:extLst>
            </p:cNvPr>
            <p:cNvSpPr/>
            <p:nvPr/>
          </p:nvSpPr>
          <p:spPr>
            <a:xfrm rot="20880804">
              <a:off x="1418977" y="2229010"/>
              <a:ext cx="7893182" cy="1007270"/>
            </a:xfrm>
            <a:custGeom>
              <a:avLst/>
              <a:gdLst>
                <a:gd name="connsiteX0" fmla="*/ 0 w 7241094"/>
                <a:gd name="connsiteY0" fmla="*/ 0 h 599678"/>
                <a:gd name="connsiteX1" fmla="*/ 7241094 w 7241094"/>
                <a:gd name="connsiteY1" fmla="*/ 0 h 599678"/>
                <a:gd name="connsiteX2" fmla="*/ 7241094 w 7241094"/>
                <a:gd name="connsiteY2" fmla="*/ 599678 h 599678"/>
                <a:gd name="connsiteX3" fmla="*/ 0 w 7241094"/>
                <a:gd name="connsiteY3" fmla="*/ 599678 h 599678"/>
                <a:gd name="connsiteX4" fmla="*/ 0 w 7241094"/>
                <a:gd name="connsiteY4" fmla="*/ 0 h 599678"/>
                <a:gd name="connsiteX0" fmla="*/ 627128 w 7241094"/>
                <a:gd name="connsiteY0" fmla="*/ 0 h 709964"/>
                <a:gd name="connsiteX1" fmla="*/ 7241094 w 7241094"/>
                <a:gd name="connsiteY1" fmla="*/ 110286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7241094"/>
                <a:gd name="connsiteY0" fmla="*/ 0 h 709964"/>
                <a:gd name="connsiteX1" fmla="*/ 6791569 w 7241094"/>
                <a:gd name="connsiteY1" fmla="*/ 209592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7241094"/>
                <a:gd name="connsiteY0" fmla="*/ 0 h 709964"/>
                <a:gd name="connsiteX1" fmla="*/ 6777464 w 7241094"/>
                <a:gd name="connsiteY1" fmla="*/ 138436 h 709964"/>
                <a:gd name="connsiteX2" fmla="*/ 7241094 w 7241094"/>
                <a:gd name="connsiteY2" fmla="*/ 709964 h 709964"/>
                <a:gd name="connsiteX3" fmla="*/ 0 w 7241094"/>
                <a:gd name="connsiteY3" fmla="*/ 709964 h 709964"/>
                <a:gd name="connsiteX4" fmla="*/ 627128 w 724109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010892 w 6777464"/>
                <a:gd name="connsiteY2" fmla="*/ 633786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652956 w 6777464"/>
                <a:gd name="connsiteY2" fmla="*/ 682468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627128 w 6777464"/>
                <a:gd name="connsiteY0" fmla="*/ 0 h 709964"/>
                <a:gd name="connsiteX1" fmla="*/ 6777464 w 6777464"/>
                <a:gd name="connsiteY1" fmla="*/ 138436 h 709964"/>
                <a:gd name="connsiteX2" fmla="*/ 6637705 w 6777464"/>
                <a:gd name="connsiteY2" fmla="*/ 708442 h 709964"/>
                <a:gd name="connsiteX3" fmla="*/ 0 w 6777464"/>
                <a:gd name="connsiteY3" fmla="*/ 709964 h 709964"/>
                <a:gd name="connsiteX4" fmla="*/ 627128 w 6777464"/>
                <a:gd name="connsiteY4" fmla="*/ 0 h 709964"/>
                <a:gd name="connsiteX0" fmla="*/ 0 w 6150336"/>
                <a:gd name="connsiteY0" fmla="*/ 0 h 742997"/>
                <a:gd name="connsiteX1" fmla="*/ 6150336 w 6150336"/>
                <a:gd name="connsiteY1" fmla="*/ 138436 h 742997"/>
                <a:gd name="connsiteX2" fmla="*/ 6010577 w 6150336"/>
                <a:gd name="connsiteY2" fmla="*/ 708442 h 742997"/>
                <a:gd name="connsiteX3" fmla="*/ 904354 w 6150336"/>
                <a:gd name="connsiteY3" fmla="*/ 742997 h 742997"/>
                <a:gd name="connsiteX4" fmla="*/ 0 w 6150336"/>
                <a:gd name="connsiteY4" fmla="*/ 0 h 742997"/>
                <a:gd name="connsiteX0" fmla="*/ 136376 w 6286712"/>
                <a:gd name="connsiteY0" fmla="*/ 0 h 708442"/>
                <a:gd name="connsiteX1" fmla="*/ 6286712 w 6286712"/>
                <a:gd name="connsiteY1" fmla="*/ 138436 h 708442"/>
                <a:gd name="connsiteX2" fmla="*/ 6146953 w 6286712"/>
                <a:gd name="connsiteY2" fmla="*/ 708442 h 708442"/>
                <a:gd name="connsiteX3" fmla="*/ 0 w 6286712"/>
                <a:gd name="connsiteY3" fmla="*/ 599936 h 708442"/>
                <a:gd name="connsiteX4" fmla="*/ 136376 w 6286712"/>
                <a:gd name="connsiteY4" fmla="*/ 0 h 708442"/>
                <a:gd name="connsiteX0" fmla="*/ 136376 w 7876744"/>
                <a:gd name="connsiteY0" fmla="*/ 0 h 708442"/>
                <a:gd name="connsiteX1" fmla="*/ 7876744 w 7876744"/>
                <a:gd name="connsiteY1" fmla="*/ 504279 h 708442"/>
                <a:gd name="connsiteX2" fmla="*/ 6146953 w 7876744"/>
                <a:gd name="connsiteY2" fmla="*/ 708442 h 708442"/>
                <a:gd name="connsiteX3" fmla="*/ 0 w 7876744"/>
                <a:gd name="connsiteY3" fmla="*/ 599936 h 708442"/>
                <a:gd name="connsiteX4" fmla="*/ 136376 w 7876744"/>
                <a:gd name="connsiteY4" fmla="*/ 0 h 708442"/>
                <a:gd name="connsiteX0" fmla="*/ 136376 w 7876744"/>
                <a:gd name="connsiteY0" fmla="*/ 0 h 1040846"/>
                <a:gd name="connsiteX1" fmla="*/ 7876744 w 7876744"/>
                <a:gd name="connsiteY1" fmla="*/ 504279 h 1040846"/>
                <a:gd name="connsiteX2" fmla="*/ 7744042 w 7876744"/>
                <a:gd name="connsiteY2" fmla="*/ 1040846 h 1040846"/>
                <a:gd name="connsiteX3" fmla="*/ 0 w 7876744"/>
                <a:gd name="connsiteY3" fmla="*/ 599936 h 1040846"/>
                <a:gd name="connsiteX4" fmla="*/ 136376 w 7876744"/>
                <a:gd name="connsiteY4" fmla="*/ 0 h 1040846"/>
                <a:gd name="connsiteX0" fmla="*/ 136376 w 7851258"/>
                <a:gd name="connsiteY0" fmla="*/ 0 h 1040846"/>
                <a:gd name="connsiteX1" fmla="*/ 7851258 w 7851258"/>
                <a:gd name="connsiteY1" fmla="*/ 476803 h 1040846"/>
                <a:gd name="connsiteX2" fmla="*/ 7744042 w 7851258"/>
                <a:gd name="connsiteY2" fmla="*/ 1040846 h 1040846"/>
                <a:gd name="connsiteX3" fmla="*/ 0 w 7851258"/>
                <a:gd name="connsiteY3" fmla="*/ 599936 h 1040846"/>
                <a:gd name="connsiteX4" fmla="*/ 136376 w 7851258"/>
                <a:gd name="connsiteY4" fmla="*/ 0 h 1040846"/>
                <a:gd name="connsiteX0" fmla="*/ 136376 w 7851258"/>
                <a:gd name="connsiteY0" fmla="*/ 0 h 1061288"/>
                <a:gd name="connsiteX1" fmla="*/ 7851258 w 7851258"/>
                <a:gd name="connsiteY1" fmla="*/ 476803 h 1061288"/>
                <a:gd name="connsiteX2" fmla="*/ 7736601 w 7851258"/>
                <a:gd name="connsiteY2" fmla="*/ 1061288 h 1061288"/>
                <a:gd name="connsiteX3" fmla="*/ 0 w 7851258"/>
                <a:gd name="connsiteY3" fmla="*/ 599936 h 1061288"/>
                <a:gd name="connsiteX4" fmla="*/ 136376 w 7851258"/>
                <a:gd name="connsiteY4" fmla="*/ 0 h 1061288"/>
                <a:gd name="connsiteX0" fmla="*/ 136376 w 7856608"/>
                <a:gd name="connsiteY0" fmla="*/ 0 h 1061288"/>
                <a:gd name="connsiteX1" fmla="*/ 7856608 w 7856608"/>
                <a:gd name="connsiteY1" fmla="*/ 481094 h 1061288"/>
                <a:gd name="connsiteX2" fmla="*/ 7736601 w 7856608"/>
                <a:gd name="connsiteY2" fmla="*/ 1061288 h 1061288"/>
                <a:gd name="connsiteX3" fmla="*/ 0 w 7856608"/>
                <a:gd name="connsiteY3" fmla="*/ 599936 h 1061288"/>
                <a:gd name="connsiteX4" fmla="*/ 136376 w 7856608"/>
                <a:gd name="connsiteY4" fmla="*/ 0 h 1061288"/>
                <a:gd name="connsiteX0" fmla="*/ 136376 w 7856608"/>
                <a:gd name="connsiteY0" fmla="*/ 0 h 1060009"/>
                <a:gd name="connsiteX1" fmla="*/ 7856608 w 7856608"/>
                <a:gd name="connsiteY1" fmla="*/ 481094 h 1060009"/>
                <a:gd name="connsiteX2" fmla="*/ 7730615 w 7856608"/>
                <a:gd name="connsiteY2" fmla="*/ 1060009 h 1060009"/>
                <a:gd name="connsiteX3" fmla="*/ 0 w 7856608"/>
                <a:gd name="connsiteY3" fmla="*/ 599936 h 1060009"/>
                <a:gd name="connsiteX4" fmla="*/ 136376 w 7856608"/>
                <a:gd name="connsiteY4" fmla="*/ 0 h 1060009"/>
                <a:gd name="connsiteX0" fmla="*/ 108800 w 7856608"/>
                <a:gd name="connsiteY0" fmla="*/ 0 h 1062752"/>
                <a:gd name="connsiteX1" fmla="*/ 7856608 w 7856608"/>
                <a:gd name="connsiteY1" fmla="*/ 483837 h 1062752"/>
                <a:gd name="connsiteX2" fmla="*/ 7730615 w 7856608"/>
                <a:gd name="connsiteY2" fmla="*/ 1062752 h 1062752"/>
                <a:gd name="connsiteX3" fmla="*/ 0 w 7856608"/>
                <a:gd name="connsiteY3" fmla="*/ 602679 h 1062752"/>
                <a:gd name="connsiteX4" fmla="*/ 108800 w 7856608"/>
                <a:gd name="connsiteY4" fmla="*/ 0 h 1062752"/>
                <a:gd name="connsiteX0" fmla="*/ 131291 w 7879099"/>
                <a:gd name="connsiteY0" fmla="*/ 0 h 1062752"/>
                <a:gd name="connsiteX1" fmla="*/ 7879099 w 7879099"/>
                <a:gd name="connsiteY1" fmla="*/ 483837 h 1062752"/>
                <a:gd name="connsiteX2" fmla="*/ 7753106 w 7879099"/>
                <a:gd name="connsiteY2" fmla="*/ 1062752 h 1062752"/>
                <a:gd name="connsiteX3" fmla="*/ 0 w 7879099"/>
                <a:gd name="connsiteY3" fmla="*/ 575842 h 1062752"/>
                <a:gd name="connsiteX4" fmla="*/ 131291 w 7879099"/>
                <a:gd name="connsiteY4" fmla="*/ 0 h 1062752"/>
                <a:gd name="connsiteX0" fmla="*/ 122310 w 7879099"/>
                <a:gd name="connsiteY0" fmla="*/ 0 h 1064670"/>
                <a:gd name="connsiteX1" fmla="*/ 7879099 w 7879099"/>
                <a:gd name="connsiteY1" fmla="*/ 485755 h 1064670"/>
                <a:gd name="connsiteX2" fmla="*/ 7753106 w 7879099"/>
                <a:gd name="connsiteY2" fmla="*/ 1064670 h 1064670"/>
                <a:gd name="connsiteX3" fmla="*/ 0 w 7879099"/>
                <a:gd name="connsiteY3" fmla="*/ 577760 h 1064670"/>
                <a:gd name="connsiteX4" fmla="*/ 122310 w 7879099"/>
                <a:gd name="connsiteY4" fmla="*/ 0 h 1064670"/>
                <a:gd name="connsiteX0" fmla="*/ 116096 w 7879099"/>
                <a:gd name="connsiteY0" fmla="*/ 0 h 1007270"/>
                <a:gd name="connsiteX1" fmla="*/ 7879099 w 7879099"/>
                <a:gd name="connsiteY1" fmla="*/ 428355 h 1007270"/>
                <a:gd name="connsiteX2" fmla="*/ 7753106 w 7879099"/>
                <a:gd name="connsiteY2" fmla="*/ 1007270 h 1007270"/>
                <a:gd name="connsiteX3" fmla="*/ 0 w 7879099"/>
                <a:gd name="connsiteY3" fmla="*/ 520360 h 1007270"/>
                <a:gd name="connsiteX4" fmla="*/ 116096 w 7879099"/>
                <a:gd name="connsiteY4" fmla="*/ 0 h 1007270"/>
                <a:gd name="connsiteX0" fmla="*/ 130178 w 7893181"/>
                <a:gd name="connsiteY0" fmla="*/ 0 h 1007270"/>
                <a:gd name="connsiteX1" fmla="*/ 7893181 w 7893181"/>
                <a:gd name="connsiteY1" fmla="*/ 428355 h 1007270"/>
                <a:gd name="connsiteX2" fmla="*/ 7767188 w 7893181"/>
                <a:gd name="connsiteY2" fmla="*/ 1007270 h 1007270"/>
                <a:gd name="connsiteX3" fmla="*/ 0 w 7893181"/>
                <a:gd name="connsiteY3" fmla="*/ 569969 h 1007270"/>
                <a:gd name="connsiteX4" fmla="*/ 130178 w 7893181"/>
                <a:gd name="connsiteY4" fmla="*/ 0 h 1007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93181" h="1007270">
                  <a:moveTo>
                    <a:pt x="130178" y="0"/>
                  </a:moveTo>
                  <a:lnTo>
                    <a:pt x="7893181" y="428355"/>
                  </a:lnTo>
                  <a:lnTo>
                    <a:pt x="7767188" y="1007270"/>
                  </a:lnTo>
                  <a:lnTo>
                    <a:pt x="0" y="569969"/>
                  </a:lnTo>
                  <a:lnTo>
                    <a:pt x="13017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2" name="Rectangle 1">
              <a:extLst>
                <a:ext uri="{FF2B5EF4-FFF2-40B4-BE49-F238E27FC236}">
                  <a16:creationId xmlns:a16="http://schemas.microsoft.com/office/drawing/2014/main" id="{D7588CEE-9E83-492C-BAB1-78397AF51D87}"/>
                </a:ext>
              </a:extLst>
            </p:cNvPr>
            <p:cNvSpPr/>
            <p:nvPr/>
          </p:nvSpPr>
          <p:spPr>
            <a:xfrm>
              <a:off x="1519746" y="1864074"/>
              <a:ext cx="7693260" cy="5996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" name="Rectangle 5">
              <a:extLst>
                <a:ext uri="{FF2B5EF4-FFF2-40B4-BE49-F238E27FC236}">
                  <a16:creationId xmlns:a16="http://schemas.microsoft.com/office/drawing/2014/main" id="{739205E6-8850-4B19-94B6-04165F3CCAF1}"/>
                </a:ext>
              </a:extLst>
            </p:cNvPr>
            <p:cNvSpPr/>
            <p:nvPr/>
          </p:nvSpPr>
          <p:spPr>
            <a:xfrm>
              <a:off x="1519746" y="3008134"/>
              <a:ext cx="7693260" cy="59967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4" name="Rectangle 6">
              <a:extLst>
                <a:ext uri="{FF2B5EF4-FFF2-40B4-BE49-F238E27FC236}">
                  <a16:creationId xmlns:a16="http://schemas.microsoft.com/office/drawing/2014/main" id="{BE3A1463-E807-471C-BBA9-E4FD1D48FEC1}"/>
                </a:ext>
              </a:extLst>
            </p:cNvPr>
            <p:cNvSpPr/>
            <p:nvPr/>
          </p:nvSpPr>
          <p:spPr>
            <a:xfrm>
              <a:off x="1519746" y="4152194"/>
              <a:ext cx="7693260" cy="59967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5" name="Rectangle 11">
              <a:extLst>
                <a:ext uri="{FF2B5EF4-FFF2-40B4-BE49-F238E27FC236}">
                  <a16:creationId xmlns:a16="http://schemas.microsoft.com/office/drawing/2014/main" id="{209E7765-B610-4254-AC65-B7ED36F08E8B}"/>
                </a:ext>
              </a:extLst>
            </p:cNvPr>
            <p:cNvSpPr/>
            <p:nvPr/>
          </p:nvSpPr>
          <p:spPr>
            <a:xfrm>
              <a:off x="202250" y="1864074"/>
              <a:ext cx="1332000" cy="59967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6" name="Rectangle 13">
              <a:extLst>
                <a:ext uri="{FF2B5EF4-FFF2-40B4-BE49-F238E27FC236}">
                  <a16:creationId xmlns:a16="http://schemas.microsoft.com/office/drawing/2014/main" id="{2DA79110-233E-4AD9-9DF5-D85CB219A88F}"/>
                </a:ext>
              </a:extLst>
            </p:cNvPr>
            <p:cNvSpPr/>
            <p:nvPr/>
          </p:nvSpPr>
          <p:spPr>
            <a:xfrm>
              <a:off x="1519746" y="1864074"/>
              <a:ext cx="242267" cy="5996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7" name="Rectangle 14">
              <a:extLst>
                <a:ext uri="{FF2B5EF4-FFF2-40B4-BE49-F238E27FC236}">
                  <a16:creationId xmlns:a16="http://schemas.microsoft.com/office/drawing/2014/main" id="{C2CAE602-1EFB-4CE0-9463-40315F45ADDE}"/>
                </a:ext>
              </a:extLst>
            </p:cNvPr>
            <p:cNvSpPr/>
            <p:nvPr/>
          </p:nvSpPr>
          <p:spPr>
            <a:xfrm>
              <a:off x="8970738" y="1864074"/>
              <a:ext cx="242267" cy="5996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8" name="Rectangle 15">
              <a:extLst>
                <a:ext uri="{FF2B5EF4-FFF2-40B4-BE49-F238E27FC236}">
                  <a16:creationId xmlns:a16="http://schemas.microsoft.com/office/drawing/2014/main" id="{2ED035BA-A94E-4732-92CA-53428E4CE0FF}"/>
                </a:ext>
              </a:extLst>
            </p:cNvPr>
            <p:cNvSpPr/>
            <p:nvPr/>
          </p:nvSpPr>
          <p:spPr>
            <a:xfrm>
              <a:off x="1519746" y="3008134"/>
              <a:ext cx="242267" cy="59967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9" name="Rectangle 16">
              <a:extLst>
                <a:ext uri="{FF2B5EF4-FFF2-40B4-BE49-F238E27FC236}">
                  <a16:creationId xmlns:a16="http://schemas.microsoft.com/office/drawing/2014/main" id="{B94FE784-4FA0-4871-B39C-5533A82FD2EB}"/>
                </a:ext>
              </a:extLst>
            </p:cNvPr>
            <p:cNvSpPr/>
            <p:nvPr/>
          </p:nvSpPr>
          <p:spPr>
            <a:xfrm>
              <a:off x="8970738" y="3008134"/>
              <a:ext cx="242267" cy="59967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0" name="Rectangle 17">
              <a:extLst>
                <a:ext uri="{FF2B5EF4-FFF2-40B4-BE49-F238E27FC236}">
                  <a16:creationId xmlns:a16="http://schemas.microsoft.com/office/drawing/2014/main" id="{4BD6460F-54A8-423B-A4E2-05158B9A6E34}"/>
                </a:ext>
              </a:extLst>
            </p:cNvPr>
            <p:cNvSpPr/>
            <p:nvPr/>
          </p:nvSpPr>
          <p:spPr>
            <a:xfrm>
              <a:off x="1519746" y="4152194"/>
              <a:ext cx="242267" cy="59967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1" name="Rectangle 18">
              <a:extLst>
                <a:ext uri="{FF2B5EF4-FFF2-40B4-BE49-F238E27FC236}">
                  <a16:creationId xmlns:a16="http://schemas.microsoft.com/office/drawing/2014/main" id="{92A61B86-CEF7-40D8-878D-7D5CDF4B1993}"/>
                </a:ext>
              </a:extLst>
            </p:cNvPr>
            <p:cNvSpPr/>
            <p:nvPr/>
          </p:nvSpPr>
          <p:spPr>
            <a:xfrm>
              <a:off x="8970738" y="4152194"/>
              <a:ext cx="242267" cy="59967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2" name="Rectangle 6">
              <a:extLst>
                <a:ext uri="{FF2B5EF4-FFF2-40B4-BE49-F238E27FC236}">
                  <a16:creationId xmlns:a16="http://schemas.microsoft.com/office/drawing/2014/main" id="{6CB39BCD-8966-4EA7-9995-C8A8E35B6112}"/>
                </a:ext>
              </a:extLst>
            </p:cNvPr>
            <p:cNvSpPr/>
            <p:nvPr/>
          </p:nvSpPr>
          <p:spPr>
            <a:xfrm>
              <a:off x="1519746" y="5296254"/>
              <a:ext cx="7693260" cy="59967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3" name="Rectangle 12">
              <a:extLst>
                <a:ext uri="{FF2B5EF4-FFF2-40B4-BE49-F238E27FC236}">
                  <a16:creationId xmlns:a16="http://schemas.microsoft.com/office/drawing/2014/main" id="{2058F7E4-5436-45B5-9822-98EB0AFD2ECD}"/>
                </a:ext>
              </a:extLst>
            </p:cNvPr>
            <p:cNvSpPr/>
            <p:nvPr/>
          </p:nvSpPr>
          <p:spPr>
            <a:xfrm>
              <a:off x="9213007" y="5296254"/>
              <a:ext cx="876602" cy="59967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4" name="Rectangle 17">
              <a:extLst>
                <a:ext uri="{FF2B5EF4-FFF2-40B4-BE49-F238E27FC236}">
                  <a16:creationId xmlns:a16="http://schemas.microsoft.com/office/drawing/2014/main" id="{F7F6A314-D7A9-4009-B836-052CC69D09EF}"/>
                </a:ext>
              </a:extLst>
            </p:cNvPr>
            <p:cNvSpPr/>
            <p:nvPr/>
          </p:nvSpPr>
          <p:spPr>
            <a:xfrm>
              <a:off x="1519746" y="5296254"/>
              <a:ext cx="242267" cy="59967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5" name="Rectangle 18">
              <a:extLst>
                <a:ext uri="{FF2B5EF4-FFF2-40B4-BE49-F238E27FC236}">
                  <a16:creationId xmlns:a16="http://schemas.microsoft.com/office/drawing/2014/main" id="{A97E361F-3DF5-47B2-A751-E229B8917B37}"/>
                </a:ext>
              </a:extLst>
            </p:cNvPr>
            <p:cNvSpPr/>
            <p:nvPr/>
          </p:nvSpPr>
          <p:spPr>
            <a:xfrm>
              <a:off x="8970738" y="5296254"/>
              <a:ext cx="242267" cy="59967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6" name="Isosceles Triangle 19">
              <a:extLst>
                <a:ext uri="{FF2B5EF4-FFF2-40B4-BE49-F238E27FC236}">
                  <a16:creationId xmlns:a16="http://schemas.microsoft.com/office/drawing/2014/main" id="{00900621-132A-48D7-A922-FF156CB5EF49}"/>
                </a:ext>
              </a:extLst>
            </p:cNvPr>
            <p:cNvSpPr/>
            <p:nvPr/>
          </p:nvSpPr>
          <p:spPr>
            <a:xfrm rot="5400000">
              <a:off x="10009706" y="5374458"/>
              <a:ext cx="599678" cy="443270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17" name="TextBox 216">
            <a:extLst>
              <a:ext uri="{FF2B5EF4-FFF2-40B4-BE49-F238E27FC236}">
                <a16:creationId xmlns:a16="http://schemas.microsoft.com/office/drawing/2014/main" id="{9650B820-0C28-4A2A-85B5-2688902CAB64}"/>
              </a:ext>
            </a:extLst>
          </p:cNvPr>
          <p:cNvSpPr txBox="1"/>
          <p:nvPr/>
        </p:nvSpPr>
        <p:spPr>
          <a:xfrm>
            <a:off x="2694961" y="1892401"/>
            <a:ext cx="715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Calibri" pitchFamily="34" charset="0"/>
              </a:rPr>
              <a:t>01</a:t>
            </a:r>
            <a:endParaRPr lang="ko-KR" altLang="en-US" sz="36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03FD8438-A349-4CB6-801F-B0C9DD4C65CF}"/>
              </a:ext>
            </a:extLst>
          </p:cNvPr>
          <p:cNvSpPr txBox="1"/>
          <p:nvPr/>
        </p:nvSpPr>
        <p:spPr>
          <a:xfrm>
            <a:off x="3652767" y="1984734"/>
            <a:ext cx="5530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3C54418B-298E-4D3D-88F1-6E5E837839E8}"/>
              </a:ext>
            </a:extLst>
          </p:cNvPr>
          <p:cNvSpPr txBox="1"/>
          <p:nvPr/>
        </p:nvSpPr>
        <p:spPr>
          <a:xfrm>
            <a:off x="2693820" y="3080155"/>
            <a:ext cx="715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Calibri" pitchFamily="34" charset="0"/>
              </a:rPr>
              <a:t>02</a:t>
            </a:r>
            <a:endParaRPr lang="ko-KR" altLang="en-US" sz="3600" b="1" dirty="0">
              <a:solidFill>
                <a:schemeClr val="accent2"/>
              </a:solidFill>
              <a:cs typeface="Calibri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94EB9DA8-D665-43DE-9BCF-A561A3AD4C23}"/>
              </a:ext>
            </a:extLst>
          </p:cNvPr>
          <p:cNvSpPr txBox="1"/>
          <p:nvPr/>
        </p:nvSpPr>
        <p:spPr>
          <a:xfrm>
            <a:off x="3651626" y="3172488"/>
            <a:ext cx="5530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B5804576-0590-4ED9-A96D-A4F3A9B9D0EF}"/>
              </a:ext>
            </a:extLst>
          </p:cNvPr>
          <p:cNvSpPr txBox="1"/>
          <p:nvPr/>
        </p:nvSpPr>
        <p:spPr>
          <a:xfrm>
            <a:off x="2692679" y="4267909"/>
            <a:ext cx="715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Calibri" pitchFamily="34" charset="0"/>
              </a:rPr>
              <a:t>03</a:t>
            </a:r>
            <a:endParaRPr lang="ko-KR" altLang="en-US" sz="3600" b="1" dirty="0">
              <a:solidFill>
                <a:schemeClr val="accent3"/>
              </a:solidFill>
              <a:cs typeface="Calibri" pitchFamily="34" charset="0"/>
            </a:endParaRP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7FEC5329-C6A0-4B71-9FBD-5A4044A80B36}"/>
              </a:ext>
            </a:extLst>
          </p:cNvPr>
          <p:cNvSpPr txBox="1"/>
          <p:nvPr/>
        </p:nvSpPr>
        <p:spPr>
          <a:xfrm>
            <a:off x="3650485" y="4360242"/>
            <a:ext cx="5530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5F115E49-FFDE-4FA4-BD4C-C24A0B343542}"/>
              </a:ext>
            </a:extLst>
          </p:cNvPr>
          <p:cNvSpPr txBox="1"/>
          <p:nvPr/>
        </p:nvSpPr>
        <p:spPr>
          <a:xfrm>
            <a:off x="2724576" y="5455662"/>
            <a:ext cx="715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Calibri" pitchFamily="34" charset="0"/>
              </a:rPr>
              <a:t>04</a:t>
            </a:r>
            <a:endParaRPr lang="ko-KR" altLang="en-US" sz="3600" b="1" dirty="0">
              <a:solidFill>
                <a:schemeClr val="accent4"/>
              </a:solidFill>
              <a:cs typeface="Calibri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8E760A22-15A2-4131-83F6-039FFFFCCFE3}"/>
              </a:ext>
            </a:extLst>
          </p:cNvPr>
          <p:cNvSpPr txBox="1"/>
          <p:nvPr/>
        </p:nvSpPr>
        <p:spPr>
          <a:xfrm>
            <a:off x="3682382" y="5547995"/>
            <a:ext cx="5530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112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2018-04-12T01:49:04Z</dcterms:modified>
</cp:coreProperties>
</file>