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8" name="Block Arc 41">
            <a:extLst>
              <a:ext uri="{FF2B5EF4-FFF2-40B4-BE49-F238E27FC236}">
                <a16:creationId xmlns:a16="http://schemas.microsoft.com/office/drawing/2014/main" id="{AD901A5D-3E23-4544-A084-5EFF99D95174}"/>
              </a:ext>
            </a:extLst>
          </p:cNvPr>
          <p:cNvSpPr/>
          <p:nvPr/>
        </p:nvSpPr>
        <p:spPr>
          <a:xfrm flipH="1">
            <a:off x="4628295" y="3747930"/>
            <a:ext cx="1945567" cy="1945567"/>
          </a:xfrm>
          <a:prstGeom prst="blockArc">
            <a:avLst>
              <a:gd name="adj1" fmla="val 15588674"/>
              <a:gd name="adj2" fmla="val 6670533"/>
              <a:gd name="adj3" fmla="val 3684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9" name="Block Arc 41">
            <a:extLst>
              <a:ext uri="{FF2B5EF4-FFF2-40B4-BE49-F238E27FC236}">
                <a16:creationId xmlns:a16="http://schemas.microsoft.com/office/drawing/2014/main" id="{7EE96BEC-3229-419A-873A-0E0CDDE06425}"/>
              </a:ext>
            </a:extLst>
          </p:cNvPr>
          <p:cNvSpPr/>
          <p:nvPr/>
        </p:nvSpPr>
        <p:spPr>
          <a:xfrm>
            <a:off x="5440891" y="2222249"/>
            <a:ext cx="1975786" cy="1975786"/>
          </a:xfrm>
          <a:prstGeom prst="blockArc">
            <a:avLst>
              <a:gd name="adj1" fmla="val 15588674"/>
              <a:gd name="adj2" fmla="val 6670533"/>
              <a:gd name="adj3" fmla="val 3684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0" name="Oval 36">
            <a:extLst>
              <a:ext uri="{FF2B5EF4-FFF2-40B4-BE49-F238E27FC236}">
                <a16:creationId xmlns:a16="http://schemas.microsoft.com/office/drawing/2014/main" id="{70A075D5-884D-4851-8BFE-CAA94E89CCF8}"/>
              </a:ext>
            </a:extLst>
          </p:cNvPr>
          <p:cNvSpPr/>
          <p:nvPr/>
        </p:nvSpPr>
        <p:spPr>
          <a:xfrm>
            <a:off x="5764241" y="1947141"/>
            <a:ext cx="932584" cy="93258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1" name="Oval 37">
            <a:extLst>
              <a:ext uri="{FF2B5EF4-FFF2-40B4-BE49-F238E27FC236}">
                <a16:creationId xmlns:a16="http://schemas.microsoft.com/office/drawing/2014/main" id="{87724749-2B1F-4ADE-9925-C6DBCFD7F6DD}"/>
              </a:ext>
            </a:extLst>
          </p:cNvPr>
          <p:cNvSpPr/>
          <p:nvPr/>
        </p:nvSpPr>
        <p:spPr>
          <a:xfrm>
            <a:off x="6841255" y="2716234"/>
            <a:ext cx="932584" cy="93258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2" name="Oval 38">
            <a:extLst>
              <a:ext uri="{FF2B5EF4-FFF2-40B4-BE49-F238E27FC236}">
                <a16:creationId xmlns:a16="http://schemas.microsoft.com/office/drawing/2014/main" id="{0E62A881-8F7B-476D-91D0-B81B26935175}"/>
              </a:ext>
            </a:extLst>
          </p:cNvPr>
          <p:cNvSpPr/>
          <p:nvPr/>
        </p:nvSpPr>
        <p:spPr>
          <a:xfrm>
            <a:off x="5532714" y="3485327"/>
            <a:ext cx="932584" cy="93258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3" name="Oval 39">
            <a:extLst>
              <a:ext uri="{FF2B5EF4-FFF2-40B4-BE49-F238E27FC236}">
                <a16:creationId xmlns:a16="http://schemas.microsoft.com/office/drawing/2014/main" id="{F3ED44AC-B3F2-4A12-A249-E94E32BF9E34}"/>
              </a:ext>
            </a:extLst>
          </p:cNvPr>
          <p:cNvSpPr/>
          <p:nvPr/>
        </p:nvSpPr>
        <p:spPr>
          <a:xfrm>
            <a:off x="4260657" y="4129335"/>
            <a:ext cx="932584" cy="93258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4" name="Oval 40">
            <a:extLst>
              <a:ext uri="{FF2B5EF4-FFF2-40B4-BE49-F238E27FC236}">
                <a16:creationId xmlns:a16="http://schemas.microsoft.com/office/drawing/2014/main" id="{7F5D63D1-C6E3-45AC-B2BC-677F610D4E73}"/>
              </a:ext>
            </a:extLst>
          </p:cNvPr>
          <p:cNvSpPr/>
          <p:nvPr/>
        </p:nvSpPr>
        <p:spPr>
          <a:xfrm>
            <a:off x="5341508" y="5023514"/>
            <a:ext cx="932584" cy="93258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95" name="Group 47">
            <a:extLst>
              <a:ext uri="{FF2B5EF4-FFF2-40B4-BE49-F238E27FC236}">
                <a16:creationId xmlns:a16="http://schemas.microsoft.com/office/drawing/2014/main" id="{839F2015-798B-4509-94AE-EB6F49AEC7E2}"/>
              </a:ext>
            </a:extLst>
          </p:cNvPr>
          <p:cNvGrpSpPr/>
          <p:nvPr/>
        </p:nvGrpSpPr>
        <p:grpSpPr>
          <a:xfrm>
            <a:off x="7887884" y="2822801"/>
            <a:ext cx="3441822" cy="719450"/>
            <a:chOff x="395535" y="3737445"/>
            <a:chExt cx="2009152" cy="719450"/>
          </a:xfrm>
        </p:grpSpPr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BEF9A634-F367-430B-9B3C-41B562CCC36A}"/>
                </a:ext>
              </a:extLst>
            </p:cNvPr>
            <p:cNvSpPr txBox="1"/>
            <p:nvPr/>
          </p:nvSpPr>
          <p:spPr>
            <a:xfrm>
              <a:off x="395535" y="3737445"/>
              <a:ext cx="20091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72A30E22-F923-4E1D-B826-339546D6B7D9}"/>
                </a:ext>
              </a:extLst>
            </p:cNvPr>
            <p:cNvSpPr txBox="1"/>
            <p:nvPr/>
          </p:nvSpPr>
          <p:spPr>
            <a:xfrm>
              <a:off x="395536" y="3995230"/>
              <a:ext cx="20091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and appeal to your Presentations.  </a:t>
              </a:r>
            </a:p>
          </p:txBody>
        </p:sp>
      </p:grpSp>
      <p:grpSp>
        <p:nvGrpSpPr>
          <p:cNvPr id="298" name="Group 50">
            <a:extLst>
              <a:ext uri="{FF2B5EF4-FFF2-40B4-BE49-F238E27FC236}">
                <a16:creationId xmlns:a16="http://schemas.microsoft.com/office/drawing/2014/main" id="{D774DE15-AE1F-4E28-874D-807634F6982C}"/>
              </a:ext>
            </a:extLst>
          </p:cNvPr>
          <p:cNvGrpSpPr/>
          <p:nvPr/>
        </p:nvGrpSpPr>
        <p:grpSpPr>
          <a:xfrm>
            <a:off x="6388163" y="5124453"/>
            <a:ext cx="3441822" cy="719450"/>
            <a:chOff x="395535" y="3737445"/>
            <a:chExt cx="2009152" cy="719450"/>
          </a:xfrm>
        </p:grpSpPr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F6CCCC1A-296C-4D81-9C87-EFD87A189236}"/>
                </a:ext>
              </a:extLst>
            </p:cNvPr>
            <p:cNvSpPr txBox="1"/>
            <p:nvPr/>
          </p:nvSpPr>
          <p:spPr>
            <a:xfrm>
              <a:off x="395535" y="3737445"/>
              <a:ext cx="20091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C844E015-D920-4E43-9FED-1EB888AB110F}"/>
                </a:ext>
              </a:extLst>
            </p:cNvPr>
            <p:cNvSpPr txBox="1"/>
            <p:nvPr/>
          </p:nvSpPr>
          <p:spPr>
            <a:xfrm>
              <a:off x="395536" y="3995230"/>
              <a:ext cx="20091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and appeal to your Presentations.  </a:t>
              </a:r>
            </a:p>
          </p:txBody>
        </p:sp>
      </p:grpSp>
      <p:grpSp>
        <p:nvGrpSpPr>
          <p:cNvPr id="301" name="Group 53">
            <a:extLst>
              <a:ext uri="{FF2B5EF4-FFF2-40B4-BE49-F238E27FC236}">
                <a16:creationId xmlns:a16="http://schemas.microsoft.com/office/drawing/2014/main" id="{A2CA5E8D-7177-4BA8-906C-C92808512D4E}"/>
              </a:ext>
            </a:extLst>
          </p:cNvPr>
          <p:cNvGrpSpPr/>
          <p:nvPr/>
        </p:nvGrpSpPr>
        <p:grpSpPr>
          <a:xfrm>
            <a:off x="7138023" y="3973627"/>
            <a:ext cx="3441822" cy="719450"/>
            <a:chOff x="395535" y="3737445"/>
            <a:chExt cx="2009152" cy="719450"/>
          </a:xfrm>
        </p:grpSpPr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7CA3E071-7BA3-47A8-9779-49BBD6830044}"/>
                </a:ext>
              </a:extLst>
            </p:cNvPr>
            <p:cNvSpPr txBox="1"/>
            <p:nvPr/>
          </p:nvSpPr>
          <p:spPr>
            <a:xfrm>
              <a:off x="395535" y="3737445"/>
              <a:ext cx="20091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77B4A773-A357-43E3-A367-C39D3808A72C}"/>
                </a:ext>
              </a:extLst>
            </p:cNvPr>
            <p:cNvSpPr txBox="1"/>
            <p:nvPr/>
          </p:nvSpPr>
          <p:spPr>
            <a:xfrm>
              <a:off x="395536" y="3995230"/>
              <a:ext cx="20091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and appeal to your Presentations.  </a:t>
              </a:r>
            </a:p>
          </p:txBody>
        </p:sp>
      </p:grpSp>
      <p:grpSp>
        <p:nvGrpSpPr>
          <p:cNvPr id="304" name="Group 56">
            <a:extLst>
              <a:ext uri="{FF2B5EF4-FFF2-40B4-BE49-F238E27FC236}">
                <a16:creationId xmlns:a16="http://schemas.microsoft.com/office/drawing/2014/main" id="{7387C8DB-1D1E-4BED-8D10-20740386502E}"/>
              </a:ext>
            </a:extLst>
          </p:cNvPr>
          <p:cNvGrpSpPr/>
          <p:nvPr/>
        </p:nvGrpSpPr>
        <p:grpSpPr>
          <a:xfrm>
            <a:off x="2199401" y="2034961"/>
            <a:ext cx="3441822" cy="719450"/>
            <a:chOff x="395535" y="3737445"/>
            <a:chExt cx="2009152" cy="719450"/>
          </a:xfrm>
        </p:grpSpPr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A0A73B19-B7A2-488E-83AC-4C6A6417E3C8}"/>
                </a:ext>
              </a:extLst>
            </p:cNvPr>
            <p:cNvSpPr txBox="1"/>
            <p:nvPr/>
          </p:nvSpPr>
          <p:spPr>
            <a:xfrm>
              <a:off x="395535" y="3737445"/>
              <a:ext cx="20091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8AF6C580-99B0-4CDF-ADA0-BF86D4B145EE}"/>
                </a:ext>
              </a:extLst>
            </p:cNvPr>
            <p:cNvSpPr txBox="1"/>
            <p:nvPr/>
          </p:nvSpPr>
          <p:spPr>
            <a:xfrm>
              <a:off x="395536" y="3995230"/>
              <a:ext cx="20091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and appeal to your Presentations.  </a:t>
              </a:r>
            </a:p>
          </p:txBody>
        </p:sp>
      </p:grpSp>
      <p:grpSp>
        <p:nvGrpSpPr>
          <p:cNvPr id="307" name="Group 59">
            <a:extLst>
              <a:ext uri="{FF2B5EF4-FFF2-40B4-BE49-F238E27FC236}">
                <a16:creationId xmlns:a16="http://schemas.microsoft.com/office/drawing/2014/main" id="{13C65290-9F47-4476-A1DC-AEFBD9724785}"/>
              </a:ext>
            </a:extLst>
          </p:cNvPr>
          <p:cNvGrpSpPr/>
          <p:nvPr/>
        </p:nvGrpSpPr>
        <p:grpSpPr>
          <a:xfrm>
            <a:off x="765064" y="4247798"/>
            <a:ext cx="3441822" cy="719450"/>
            <a:chOff x="395535" y="3737445"/>
            <a:chExt cx="2009152" cy="719450"/>
          </a:xfrm>
        </p:grpSpPr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5C0489E2-2C40-4A4F-A8A3-6148E785E1DE}"/>
                </a:ext>
              </a:extLst>
            </p:cNvPr>
            <p:cNvSpPr txBox="1"/>
            <p:nvPr/>
          </p:nvSpPr>
          <p:spPr>
            <a:xfrm>
              <a:off x="395535" y="3737445"/>
              <a:ext cx="20091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0D4A5D9A-BC70-465D-AC00-93C708E710A6}"/>
                </a:ext>
              </a:extLst>
            </p:cNvPr>
            <p:cNvSpPr txBox="1"/>
            <p:nvPr/>
          </p:nvSpPr>
          <p:spPr>
            <a:xfrm>
              <a:off x="395536" y="3995230"/>
              <a:ext cx="20091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and appeal to your Presentations.  </a:t>
              </a:r>
            </a:p>
          </p:txBody>
        </p:sp>
      </p:grpSp>
      <p:sp>
        <p:nvSpPr>
          <p:cNvPr id="310" name="Rounded Rectangle 5">
            <a:extLst>
              <a:ext uri="{FF2B5EF4-FFF2-40B4-BE49-F238E27FC236}">
                <a16:creationId xmlns:a16="http://schemas.microsoft.com/office/drawing/2014/main" id="{A55CF6D3-19AE-42BE-B24A-5BA21924B0F5}"/>
              </a:ext>
            </a:extLst>
          </p:cNvPr>
          <p:cNvSpPr/>
          <p:nvPr/>
        </p:nvSpPr>
        <p:spPr>
          <a:xfrm flipH="1">
            <a:off x="4516646" y="443779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1" name="Teardrop 1">
            <a:extLst>
              <a:ext uri="{FF2B5EF4-FFF2-40B4-BE49-F238E27FC236}">
                <a16:creationId xmlns:a16="http://schemas.microsoft.com/office/drawing/2014/main" id="{BAFF47E4-6401-4A9D-984F-BEC0E8B9B173}"/>
              </a:ext>
            </a:extLst>
          </p:cNvPr>
          <p:cNvSpPr/>
          <p:nvPr/>
        </p:nvSpPr>
        <p:spPr>
          <a:xfrm rot="18805991">
            <a:off x="7135154" y="2992885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12" name="Rectangle 130">
            <a:extLst>
              <a:ext uri="{FF2B5EF4-FFF2-40B4-BE49-F238E27FC236}">
                <a16:creationId xmlns:a16="http://schemas.microsoft.com/office/drawing/2014/main" id="{234282E0-0C62-4B3D-AE08-ED03C553ADDA}"/>
              </a:ext>
            </a:extLst>
          </p:cNvPr>
          <p:cNvSpPr/>
          <p:nvPr/>
        </p:nvSpPr>
        <p:spPr>
          <a:xfrm>
            <a:off x="5836638" y="3769400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13" name="Rectangle 9">
            <a:extLst>
              <a:ext uri="{FF2B5EF4-FFF2-40B4-BE49-F238E27FC236}">
                <a16:creationId xmlns:a16="http://schemas.microsoft.com/office/drawing/2014/main" id="{F81E25EC-AB0A-45CF-8866-0BAA0E55100B}"/>
              </a:ext>
            </a:extLst>
          </p:cNvPr>
          <p:cNvSpPr/>
          <p:nvPr/>
        </p:nvSpPr>
        <p:spPr>
          <a:xfrm>
            <a:off x="5650747" y="5308432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4" name="Block Arc 25">
            <a:extLst>
              <a:ext uri="{FF2B5EF4-FFF2-40B4-BE49-F238E27FC236}">
                <a16:creationId xmlns:a16="http://schemas.microsoft.com/office/drawing/2014/main" id="{CFF14BF2-36E4-405B-92FC-D0F66A5FF4AB}"/>
              </a:ext>
            </a:extLst>
          </p:cNvPr>
          <p:cNvSpPr>
            <a:spLocks noChangeAspect="1"/>
          </p:cNvSpPr>
          <p:nvPr/>
        </p:nvSpPr>
        <p:spPr>
          <a:xfrm>
            <a:off x="6096000" y="2170731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120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2018-04-17T02:25:40Z</dcterms:modified>
</cp:coreProperties>
</file>