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3" name="Right Arrow 1">
            <a:extLst>
              <a:ext uri="{FF2B5EF4-FFF2-40B4-BE49-F238E27FC236}">
                <a16:creationId xmlns:a16="http://schemas.microsoft.com/office/drawing/2014/main" id="{E30D883C-78A6-4BDD-BB54-9FCA158E11CD}"/>
              </a:ext>
            </a:extLst>
          </p:cNvPr>
          <p:cNvSpPr/>
          <p:nvPr/>
        </p:nvSpPr>
        <p:spPr>
          <a:xfrm rot="13800000">
            <a:off x="4455813" y="1998144"/>
            <a:ext cx="1923561" cy="1116975"/>
          </a:xfrm>
          <a:prstGeom prst="rightArrow">
            <a:avLst>
              <a:gd name="adj1" fmla="val 65117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4" name="Right Arrow 5">
            <a:extLst>
              <a:ext uri="{FF2B5EF4-FFF2-40B4-BE49-F238E27FC236}">
                <a16:creationId xmlns:a16="http://schemas.microsoft.com/office/drawing/2014/main" id="{DA3666AE-EAEA-4298-A9BE-6F6ACF1F7D1C}"/>
              </a:ext>
            </a:extLst>
          </p:cNvPr>
          <p:cNvSpPr/>
          <p:nvPr/>
        </p:nvSpPr>
        <p:spPr>
          <a:xfrm rot="19200000">
            <a:off x="5739792" y="2984740"/>
            <a:ext cx="1923561" cy="1116975"/>
          </a:xfrm>
          <a:prstGeom prst="rightArrow">
            <a:avLst>
              <a:gd name="adj1" fmla="val 65117"/>
              <a:gd name="adj2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5" name="Right Arrow 6">
            <a:extLst>
              <a:ext uri="{FF2B5EF4-FFF2-40B4-BE49-F238E27FC236}">
                <a16:creationId xmlns:a16="http://schemas.microsoft.com/office/drawing/2014/main" id="{173C04E5-3AD8-4DD6-AE1F-6449417844BF}"/>
              </a:ext>
            </a:extLst>
          </p:cNvPr>
          <p:cNvSpPr/>
          <p:nvPr/>
        </p:nvSpPr>
        <p:spPr>
          <a:xfrm rot="13800000">
            <a:off x="4455813" y="3780954"/>
            <a:ext cx="1923561" cy="1116975"/>
          </a:xfrm>
          <a:prstGeom prst="rightArrow">
            <a:avLst>
              <a:gd name="adj1" fmla="val 65117"/>
              <a:gd name="adj2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6" name="Right Arrow 7">
            <a:extLst>
              <a:ext uri="{FF2B5EF4-FFF2-40B4-BE49-F238E27FC236}">
                <a16:creationId xmlns:a16="http://schemas.microsoft.com/office/drawing/2014/main" id="{350A4106-5B39-4767-ABAB-DFD1569AF3C9}"/>
              </a:ext>
            </a:extLst>
          </p:cNvPr>
          <p:cNvSpPr/>
          <p:nvPr/>
        </p:nvSpPr>
        <p:spPr>
          <a:xfrm rot="19200000">
            <a:off x="5739792" y="4744732"/>
            <a:ext cx="1923561" cy="1116975"/>
          </a:xfrm>
          <a:prstGeom prst="rightArrow">
            <a:avLst>
              <a:gd name="adj1" fmla="val 65117"/>
              <a:gd name="adj2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9E511E00-5DF9-4004-A238-6A43A5C010A8}"/>
              </a:ext>
            </a:extLst>
          </p:cNvPr>
          <p:cNvSpPr txBox="1"/>
          <p:nvPr/>
        </p:nvSpPr>
        <p:spPr>
          <a:xfrm rot="3000000">
            <a:off x="4784147" y="2480567"/>
            <a:ext cx="1422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0BC0F7A8-86D0-45DF-9AD8-024607BF3691}"/>
              </a:ext>
            </a:extLst>
          </p:cNvPr>
          <p:cNvSpPr txBox="1"/>
          <p:nvPr/>
        </p:nvSpPr>
        <p:spPr>
          <a:xfrm rot="3000000">
            <a:off x="4784147" y="4263377"/>
            <a:ext cx="1422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5371B523-BEBF-4F77-B782-588DF5AB4917}"/>
              </a:ext>
            </a:extLst>
          </p:cNvPr>
          <p:cNvSpPr txBox="1"/>
          <p:nvPr/>
        </p:nvSpPr>
        <p:spPr>
          <a:xfrm rot="19200000">
            <a:off x="5883269" y="3506923"/>
            <a:ext cx="1422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495FC8CB-B97E-4BBA-9CFB-7F33CBDE6F3B}"/>
              </a:ext>
            </a:extLst>
          </p:cNvPr>
          <p:cNvSpPr txBox="1"/>
          <p:nvPr/>
        </p:nvSpPr>
        <p:spPr>
          <a:xfrm rot="19200000">
            <a:off x="5871119" y="5240022"/>
            <a:ext cx="1422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Calibri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Calibri" pitchFamily="34" charset="0"/>
            </a:endParaRPr>
          </a:p>
        </p:txBody>
      </p:sp>
      <p:grpSp>
        <p:nvGrpSpPr>
          <p:cNvPr id="341" name="그룹 340">
            <a:extLst>
              <a:ext uri="{FF2B5EF4-FFF2-40B4-BE49-F238E27FC236}">
                <a16:creationId xmlns:a16="http://schemas.microsoft.com/office/drawing/2014/main" id="{54FFE8BD-D880-44E5-B336-0E2DB154BD70}"/>
              </a:ext>
            </a:extLst>
          </p:cNvPr>
          <p:cNvGrpSpPr/>
          <p:nvPr/>
        </p:nvGrpSpPr>
        <p:grpSpPr>
          <a:xfrm>
            <a:off x="8246673" y="2714250"/>
            <a:ext cx="3261147" cy="944910"/>
            <a:chOff x="7905802" y="3101777"/>
            <a:chExt cx="2338164" cy="944910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A2E7B402-2EDE-4650-8B7A-9DF782C88F57}"/>
                </a:ext>
              </a:extLst>
            </p:cNvPr>
            <p:cNvSpPr txBox="1"/>
            <p:nvPr/>
          </p:nvSpPr>
          <p:spPr>
            <a:xfrm>
              <a:off x="7905802" y="3101777"/>
              <a:ext cx="23381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Calibri" pitchFamily="34" charset="0"/>
              </a:endParaRP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1526705E-5A37-4C29-A97E-07359323FADF}"/>
                </a:ext>
              </a:extLst>
            </p:cNvPr>
            <p:cNvSpPr txBox="1"/>
            <p:nvPr/>
          </p:nvSpPr>
          <p:spPr>
            <a:xfrm>
              <a:off x="7905802" y="3400356"/>
              <a:ext cx="2338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4" name="그룹 343">
            <a:extLst>
              <a:ext uri="{FF2B5EF4-FFF2-40B4-BE49-F238E27FC236}">
                <a16:creationId xmlns:a16="http://schemas.microsoft.com/office/drawing/2014/main" id="{D799B0F7-33FC-4552-A777-A8A506190E78}"/>
              </a:ext>
            </a:extLst>
          </p:cNvPr>
          <p:cNvGrpSpPr/>
          <p:nvPr/>
        </p:nvGrpSpPr>
        <p:grpSpPr>
          <a:xfrm>
            <a:off x="8246673" y="4507016"/>
            <a:ext cx="3261147" cy="944910"/>
            <a:chOff x="7886752" y="4894543"/>
            <a:chExt cx="2338164" cy="944910"/>
          </a:xfrm>
        </p:grpSpPr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51746596-6993-47C4-83C1-F656AF87CD1A}"/>
                </a:ext>
              </a:extLst>
            </p:cNvPr>
            <p:cNvSpPr txBox="1"/>
            <p:nvPr/>
          </p:nvSpPr>
          <p:spPr>
            <a:xfrm>
              <a:off x="7886752" y="4894543"/>
              <a:ext cx="23381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Calibri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80C88654-456F-4A44-9BA8-D6A5725E4F2A}"/>
                </a:ext>
              </a:extLst>
            </p:cNvPr>
            <p:cNvSpPr txBox="1"/>
            <p:nvPr/>
          </p:nvSpPr>
          <p:spPr>
            <a:xfrm>
              <a:off x="7886752" y="5193122"/>
              <a:ext cx="2338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7" name="그룹 346">
            <a:extLst>
              <a:ext uri="{FF2B5EF4-FFF2-40B4-BE49-F238E27FC236}">
                <a16:creationId xmlns:a16="http://schemas.microsoft.com/office/drawing/2014/main" id="{D0A0D47E-CDE3-4E20-8C8E-76B16E24F4DC}"/>
              </a:ext>
            </a:extLst>
          </p:cNvPr>
          <p:cNvGrpSpPr/>
          <p:nvPr/>
        </p:nvGrpSpPr>
        <p:grpSpPr>
          <a:xfrm>
            <a:off x="685051" y="1738262"/>
            <a:ext cx="3254334" cy="944910"/>
            <a:chOff x="2107062" y="2174433"/>
            <a:chExt cx="2338164" cy="944910"/>
          </a:xfrm>
        </p:grpSpPr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D4D3AEEC-DF08-4BD6-B2B5-250D98DE9039}"/>
                </a:ext>
              </a:extLst>
            </p:cNvPr>
            <p:cNvSpPr txBox="1"/>
            <p:nvPr/>
          </p:nvSpPr>
          <p:spPr>
            <a:xfrm>
              <a:off x="2107062" y="2174433"/>
              <a:ext cx="23381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Calibri" pitchFamily="34" charset="0"/>
              </a:endParaRPr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F4FEE46F-6C9B-49A9-81F6-023A6B722C06}"/>
                </a:ext>
              </a:extLst>
            </p:cNvPr>
            <p:cNvSpPr txBox="1"/>
            <p:nvPr/>
          </p:nvSpPr>
          <p:spPr>
            <a:xfrm>
              <a:off x="2107062" y="2473012"/>
              <a:ext cx="2338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0" name="그룹 349">
            <a:extLst>
              <a:ext uri="{FF2B5EF4-FFF2-40B4-BE49-F238E27FC236}">
                <a16:creationId xmlns:a16="http://schemas.microsoft.com/office/drawing/2014/main" id="{92A312E6-AC07-4613-83E3-10FE3EE005C3}"/>
              </a:ext>
            </a:extLst>
          </p:cNvPr>
          <p:cNvGrpSpPr/>
          <p:nvPr/>
        </p:nvGrpSpPr>
        <p:grpSpPr>
          <a:xfrm>
            <a:off x="685051" y="3531028"/>
            <a:ext cx="3254334" cy="944910"/>
            <a:chOff x="2088012" y="3967199"/>
            <a:chExt cx="2338164" cy="944910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2273E9F0-C1FD-488E-A9E1-085060FAD4FE}"/>
                </a:ext>
              </a:extLst>
            </p:cNvPr>
            <p:cNvSpPr txBox="1"/>
            <p:nvPr/>
          </p:nvSpPr>
          <p:spPr>
            <a:xfrm>
              <a:off x="2088012" y="3967199"/>
              <a:ext cx="23381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Calibri" pitchFamily="34" charset="0"/>
              </a:endParaRP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4943384D-5FBC-44CE-B935-A562153A3941}"/>
                </a:ext>
              </a:extLst>
            </p:cNvPr>
            <p:cNvSpPr txBox="1"/>
            <p:nvPr/>
          </p:nvSpPr>
          <p:spPr>
            <a:xfrm>
              <a:off x="2088012" y="4265778"/>
              <a:ext cx="23381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3" name="Rectangle 30">
            <a:extLst>
              <a:ext uri="{FF2B5EF4-FFF2-40B4-BE49-F238E27FC236}">
                <a16:creationId xmlns:a16="http://schemas.microsoft.com/office/drawing/2014/main" id="{96AFD064-E6DF-4203-81F7-EE80679158F1}"/>
              </a:ext>
            </a:extLst>
          </p:cNvPr>
          <p:cNvSpPr/>
          <p:nvPr/>
        </p:nvSpPr>
        <p:spPr>
          <a:xfrm>
            <a:off x="7628641" y="4902907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4" name="Rounded Rectangle 32">
            <a:extLst>
              <a:ext uri="{FF2B5EF4-FFF2-40B4-BE49-F238E27FC236}">
                <a16:creationId xmlns:a16="http://schemas.microsoft.com/office/drawing/2014/main" id="{6A9CB93A-9579-449B-9A23-DBE4EF48D5FC}"/>
              </a:ext>
            </a:extLst>
          </p:cNvPr>
          <p:cNvSpPr/>
          <p:nvPr/>
        </p:nvSpPr>
        <p:spPr>
          <a:xfrm>
            <a:off x="4208398" y="3798061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5" name="Round Same Side Corner Rectangle 11">
            <a:extLst>
              <a:ext uri="{FF2B5EF4-FFF2-40B4-BE49-F238E27FC236}">
                <a16:creationId xmlns:a16="http://schemas.microsoft.com/office/drawing/2014/main" id="{DF66999A-ACA3-43FF-86E5-DD22B0F831EC}"/>
              </a:ext>
            </a:extLst>
          </p:cNvPr>
          <p:cNvSpPr>
            <a:spLocks noChangeAspect="1"/>
          </p:cNvSpPr>
          <p:nvPr/>
        </p:nvSpPr>
        <p:spPr>
          <a:xfrm rot="9900000">
            <a:off x="7665419" y="3110074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6" name="Donut 24">
            <a:extLst>
              <a:ext uri="{FF2B5EF4-FFF2-40B4-BE49-F238E27FC236}">
                <a16:creationId xmlns:a16="http://schemas.microsoft.com/office/drawing/2014/main" id="{500DBDB6-4B69-4F85-B6A6-90D67913A735}"/>
              </a:ext>
            </a:extLst>
          </p:cNvPr>
          <p:cNvSpPr/>
          <p:nvPr/>
        </p:nvSpPr>
        <p:spPr>
          <a:xfrm>
            <a:off x="4173937" y="1994693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112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2018-04-26T06:45:44Z</dcterms:modified>
</cp:coreProperties>
</file>