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" name="Oval 1">
            <a:extLst>
              <a:ext uri="{FF2B5EF4-FFF2-40B4-BE49-F238E27FC236}">
                <a16:creationId xmlns:a16="http://schemas.microsoft.com/office/drawing/2014/main" id="{125BF8C8-2ABD-4618-98D0-5ACF440F6EAD}"/>
              </a:ext>
            </a:extLst>
          </p:cNvPr>
          <p:cNvSpPr/>
          <p:nvPr/>
        </p:nvSpPr>
        <p:spPr>
          <a:xfrm>
            <a:off x="5489528" y="3396348"/>
            <a:ext cx="1196553" cy="119655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43" name="Group 2">
            <a:extLst>
              <a:ext uri="{FF2B5EF4-FFF2-40B4-BE49-F238E27FC236}">
                <a16:creationId xmlns:a16="http://schemas.microsoft.com/office/drawing/2014/main" id="{ABC34718-EA68-41FE-8B70-A5D2BDABBC6D}"/>
              </a:ext>
            </a:extLst>
          </p:cNvPr>
          <p:cNvGrpSpPr/>
          <p:nvPr/>
        </p:nvGrpSpPr>
        <p:grpSpPr>
          <a:xfrm>
            <a:off x="5571726" y="3478546"/>
            <a:ext cx="1032157" cy="1032157"/>
            <a:chOff x="4023402" y="3219622"/>
            <a:chExt cx="1080120" cy="1080120"/>
          </a:xfrm>
        </p:grpSpPr>
        <p:sp>
          <p:nvSpPr>
            <p:cNvPr id="44" name="Block Arc 3">
              <a:extLst>
                <a:ext uri="{FF2B5EF4-FFF2-40B4-BE49-F238E27FC236}">
                  <a16:creationId xmlns:a16="http://schemas.microsoft.com/office/drawing/2014/main" id="{95192BE4-B543-4DCC-8A40-C14085D40179}"/>
                </a:ext>
              </a:extLst>
            </p:cNvPr>
            <p:cNvSpPr/>
            <p:nvPr/>
          </p:nvSpPr>
          <p:spPr>
            <a:xfrm rot="1800000">
              <a:off x="4023402" y="3219622"/>
              <a:ext cx="1080120" cy="1080120"/>
            </a:xfrm>
            <a:prstGeom prst="blockArc">
              <a:avLst>
                <a:gd name="adj1" fmla="val 10800000"/>
                <a:gd name="adj2" fmla="val 14902241"/>
                <a:gd name="adj3" fmla="val 2056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">
              <a:extLst>
                <a:ext uri="{FF2B5EF4-FFF2-40B4-BE49-F238E27FC236}">
                  <a16:creationId xmlns:a16="http://schemas.microsoft.com/office/drawing/2014/main" id="{52668A58-BE9D-4DE5-8CC2-938180965971}"/>
                </a:ext>
              </a:extLst>
            </p:cNvPr>
            <p:cNvSpPr/>
            <p:nvPr/>
          </p:nvSpPr>
          <p:spPr>
            <a:xfrm rot="19080000">
              <a:off x="4023402" y="3219622"/>
              <a:ext cx="1080120" cy="1080120"/>
            </a:xfrm>
            <a:prstGeom prst="blockArc">
              <a:avLst>
                <a:gd name="adj1" fmla="val 10800000"/>
                <a:gd name="adj2" fmla="val 14902241"/>
                <a:gd name="adj3" fmla="val 2056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Block Arc 5">
              <a:extLst>
                <a:ext uri="{FF2B5EF4-FFF2-40B4-BE49-F238E27FC236}">
                  <a16:creationId xmlns:a16="http://schemas.microsoft.com/office/drawing/2014/main" id="{BE2FFC22-9CFC-4EF0-9039-2810386176CF}"/>
                </a:ext>
              </a:extLst>
            </p:cNvPr>
            <p:cNvSpPr/>
            <p:nvPr/>
          </p:nvSpPr>
          <p:spPr>
            <a:xfrm rot="14700000">
              <a:off x="4023402" y="3219622"/>
              <a:ext cx="1080120" cy="1080120"/>
            </a:xfrm>
            <a:prstGeom prst="blockArc">
              <a:avLst>
                <a:gd name="adj1" fmla="val 10800000"/>
                <a:gd name="adj2" fmla="val 14902241"/>
                <a:gd name="adj3" fmla="val 2056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Block Arc 6">
              <a:extLst>
                <a:ext uri="{FF2B5EF4-FFF2-40B4-BE49-F238E27FC236}">
                  <a16:creationId xmlns:a16="http://schemas.microsoft.com/office/drawing/2014/main" id="{D69989C1-6CB8-41CD-8804-FFC9B819D797}"/>
                </a:ext>
              </a:extLst>
            </p:cNvPr>
            <p:cNvSpPr/>
            <p:nvPr/>
          </p:nvSpPr>
          <p:spPr>
            <a:xfrm rot="10440000">
              <a:off x="4023402" y="3219622"/>
              <a:ext cx="1080120" cy="1080120"/>
            </a:xfrm>
            <a:prstGeom prst="blockArc">
              <a:avLst>
                <a:gd name="adj1" fmla="val 10800000"/>
                <a:gd name="adj2" fmla="val 14902241"/>
                <a:gd name="adj3" fmla="val 2056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Block Arc 7">
              <a:extLst>
                <a:ext uri="{FF2B5EF4-FFF2-40B4-BE49-F238E27FC236}">
                  <a16:creationId xmlns:a16="http://schemas.microsoft.com/office/drawing/2014/main" id="{C8D80AC0-0255-4A86-9492-35F132AFB917}"/>
                </a:ext>
              </a:extLst>
            </p:cNvPr>
            <p:cNvSpPr/>
            <p:nvPr/>
          </p:nvSpPr>
          <p:spPr>
            <a:xfrm rot="6120000">
              <a:off x="4023402" y="3219622"/>
              <a:ext cx="1080120" cy="1080120"/>
            </a:xfrm>
            <a:prstGeom prst="blockArc">
              <a:avLst>
                <a:gd name="adj1" fmla="val 10800000"/>
                <a:gd name="adj2" fmla="val 14902241"/>
                <a:gd name="adj3" fmla="val 2056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8">
            <a:extLst>
              <a:ext uri="{FF2B5EF4-FFF2-40B4-BE49-F238E27FC236}">
                <a16:creationId xmlns:a16="http://schemas.microsoft.com/office/drawing/2014/main" id="{263E21E6-6ABC-4E9D-B901-968202C58C35}"/>
              </a:ext>
            </a:extLst>
          </p:cNvPr>
          <p:cNvGrpSpPr/>
          <p:nvPr/>
        </p:nvGrpSpPr>
        <p:grpSpPr>
          <a:xfrm>
            <a:off x="3885422" y="1934479"/>
            <a:ext cx="4428772" cy="4259759"/>
            <a:chOff x="2185685" y="1605569"/>
            <a:chExt cx="4731783" cy="4551210"/>
          </a:xfrm>
        </p:grpSpPr>
        <p:grpSp>
          <p:nvGrpSpPr>
            <p:cNvPr id="50" name="Group 9">
              <a:extLst>
                <a:ext uri="{FF2B5EF4-FFF2-40B4-BE49-F238E27FC236}">
                  <a16:creationId xmlns:a16="http://schemas.microsoft.com/office/drawing/2014/main" id="{C884BA87-BDE9-4346-83A6-C1E191FFB0BD}"/>
                </a:ext>
              </a:extLst>
            </p:cNvPr>
            <p:cNvGrpSpPr/>
            <p:nvPr/>
          </p:nvGrpSpPr>
          <p:grpSpPr>
            <a:xfrm rot="3600000">
              <a:off x="4888007" y="1768971"/>
              <a:ext cx="1261779" cy="1898518"/>
              <a:chOff x="3970237" y="1678193"/>
              <a:chExt cx="1091921" cy="1642943"/>
            </a:xfrm>
          </p:grpSpPr>
          <p:sp>
            <p:nvSpPr>
              <p:cNvPr id="65" name="Teardrop 4">
                <a:extLst>
                  <a:ext uri="{FF2B5EF4-FFF2-40B4-BE49-F238E27FC236}">
                    <a16:creationId xmlns:a16="http://schemas.microsoft.com/office/drawing/2014/main" id="{B556BFBC-0B6B-4DC7-9FC9-2CC23D062551}"/>
                  </a:ext>
                </a:extLst>
              </p:cNvPr>
              <p:cNvSpPr/>
              <p:nvPr/>
            </p:nvSpPr>
            <p:spPr>
              <a:xfrm rot="10800000">
                <a:off x="3970237" y="1678193"/>
                <a:ext cx="1091921" cy="1642943"/>
              </a:xfrm>
              <a:custGeom>
                <a:avLst/>
                <a:gdLst/>
                <a:ahLst/>
                <a:cxnLst/>
                <a:rect l="l" t="t" r="r" b="b"/>
                <a:pathLst>
                  <a:path w="1091921" h="1642943">
                    <a:moveTo>
                      <a:pt x="504056" y="1642943"/>
                    </a:moveTo>
                    <a:cubicBezTo>
                      <a:pt x="225674" y="1642943"/>
                      <a:pt x="0" y="1417269"/>
                      <a:pt x="0" y="1138887"/>
                    </a:cubicBezTo>
                    <a:cubicBezTo>
                      <a:pt x="0" y="894120"/>
                      <a:pt x="174465" y="690100"/>
                      <a:pt x="405888" y="644727"/>
                    </a:cubicBezTo>
                    <a:cubicBezTo>
                      <a:pt x="415871" y="637085"/>
                      <a:pt x="426805" y="631149"/>
                      <a:pt x="437891" y="625616"/>
                    </a:cubicBezTo>
                    <a:cubicBezTo>
                      <a:pt x="621825" y="533815"/>
                      <a:pt x="704331" y="158955"/>
                      <a:pt x="566414" y="0"/>
                    </a:cubicBezTo>
                    <a:cubicBezTo>
                      <a:pt x="1101455" y="231762"/>
                      <a:pt x="1193710" y="682767"/>
                      <a:pt x="996550" y="1248239"/>
                    </a:cubicBezTo>
                    <a:lnTo>
                      <a:pt x="990853" y="1263082"/>
                    </a:lnTo>
                    <a:cubicBezTo>
                      <a:pt x="937110" y="1481624"/>
                      <a:pt x="739422" y="1642943"/>
                      <a:pt x="504056" y="164294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23">
                <a:extLst>
                  <a:ext uri="{FF2B5EF4-FFF2-40B4-BE49-F238E27FC236}">
                    <a16:creationId xmlns:a16="http://schemas.microsoft.com/office/drawing/2014/main" id="{F0B9CD22-24D9-41AB-97EB-7BEB454CD32D}"/>
                  </a:ext>
                </a:extLst>
              </p:cNvPr>
              <p:cNvSpPr/>
              <p:nvPr/>
            </p:nvSpPr>
            <p:spPr>
              <a:xfrm>
                <a:off x="4136683" y="1760831"/>
                <a:ext cx="842835" cy="84283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51" name="Group 10">
              <a:extLst>
                <a:ext uri="{FF2B5EF4-FFF2-40B4-BE49-F238E27FC236}">
                  <a16:creationId xmlns:a16="http://schemas.microsoft.com/office/drawing/2014/main" id="{41BDAF17-3385-4666-9135-077B66F34A90}"/>
                </a:ext>
              </a:extLst>
            </p:cNvPr>
            <p:cNvGrpSpPr/>
            <p:nvPr/>
          </p:nvGrpSpPr>
          <p:grpSpPr>
            <a:xfrm rot="20700000">
              <a:off x="3184574" y="1605569"/>
              <a:ext cx="1261779" cy="1898518"/>
              <a:chOff x="3954829" y="1674065"/>
              <a:chExt cx="1091921" cy="1642943"/>
            </a:xfrm>
          </p:grpSpPr>
          <p:sp>
            <p:nvSpPr>
              <p:cNvPr id="63" name="Teardrop 4">
                <a:extLst>
                  <a:ext uri="{FF2B5EF4-FFF2-40B4-BE49-F238E27FC236}">
                    <a16:creationId xmlns:a16="http://schemas.microsoft.com/office/drawing/2014/main" id="{0451F328-EA4C-4F0B-BD62-5D38463F90E5}"/>
                  </a:ext>
                </a:extLst>
              </p:cNvPr>
              <p:cNvSpPr/>
              <p:nvPr/>
            </p:nvSpPr>
            <p:spPr>
              <a:xfrm rot="10800000">
                <a:off x="3954829" y="1674065"/>
                <a:ext cx="1091921" cy="1642943"/>
              </a:xfrm>
              <a:custGeom>
                <a:avLst/>
                <a:gdLst/>
                <a:ahLst/>
                <a:cxnLst/>
                <a:rect l="l" t="t" r="r" b="b"/>
                <a:pathLst>
                  <a:path w="1091921" h="1642943">
                    <a:moveTo>
                      <a:pt x="504056" y="1642943"/>
                    </a:moveTo>
                    <a:cubicBezTo>
                      <a:pt x="225674" y="1642943"/>
                      <a:pt x="0" y="1417269"/>
                      <a:pt x="0" y="1138887"/>
                    </a:cubicBezTo>
                    <a:cubicBezTo>
                      <a:pt x="0" y="894120"/>
                      <a:pt x="174465" y="690100"/>
                      <a:pt x="405888" y="644727"/>
                    </a:cubicBezTo>
                    <a:cubicBezTo>
                      <a:pt x="415871" y="637085"/>
                      <a:pt x="426805" y="631149"/>
                      <a:pt x="437891" y="625616"/>
                    </a:cubicBezTo>
                    <a:cubicBezTo>
                      <a:pt x="621825" y="533815"/>
                      <a:pt x="704331" y="158955"/>
                      <a:pt x="566414" y="0"/>
                    </a:cubicBezTo>
                    <a:cubicBezTo>
                      <a:pt x="1101455" y="231762"/>
                      <a:pt x="1193710" y="682767"/>
                      <a:pt x="996550" y="1248239"/>
                    </a:cubicBezTo>
                    <a:lnTo>
                      <a:pt x="990853" y="1263082"/>
                    </a:lnTo>
                    <a:cubicBezTo>
                      <a:pt x="937110" y="1481624"/>
                      <a:pt x="739422" y="1642943"/>
                      <a:pt x="504056" y="164294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21">
                <a:extLst>
                  <a:ext uri="{FF2B5EF4-FFF2-40B4-BE49-F238E27FC236}">
                    <a16:creationId xmlns:a16="http://schemas.microsoft.com/office/drawing/2014/main" id="{B47872AF-6E30-43CF-BA27-C15FFF12980A}"/>
                  </a:ext>
                </a:extLst>
              </p:cNvPr>
              <p:cNvSpPr/>
              <p:nvPr/>
            </p:nvSpPr>
            <p:spPr>
              <a:xfrm>
                <a:off x="4121275" y="1756703"/>
                <a:ext cx="842835" cy="84283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52" name="Group 11">
              <a:extLst>
                <a:ext uri="{FF2B5EF4-FFF2-40B4-BE49-F238E27FC236}">
                  <a16:creationId xmlns:a16="http://schemas.microsoft.com/office/drawing/2014/main" id="{21C5EC96-5E8E-4A9F-A896-E8E3D0044ADF}"/>
                </a:ext>
              </a:extLst>
            </p:cNvPr>
            <p:cNvGrpSpPr/>
            <p:nvPr/>
          </p:nvGrpSpPr>
          <p:grpSpPr>
            <a:xfrm rot="17100000">
              <a:off x="2504054" y="3011231"/>
              <a:ext cx="1261779" cy="1898518"/>
              <a:chOff x="3880957" y="1643161"/>
              <a:chExt cx="1091921" cy="1642943"/>
            </a:xfrm>
          </p:grpSpPr>
          <p:sp>
            <p:nvSpPr>
              <p:cNvPr id="61" name="Teardrop 4">
                <a:extLst>
                  <a:ext uri="{FF2B5EF4-FFF2-40B4-BE49-F238E27FC236}">
                    <a16:creationId xmlns:a16="http://schemas.microsoft.com/office/drawing/2014/main" id="{50A861D2-9B12-4C68-A27D-8507399F79A8}"/>
                  </a:ext>
                </a:extLst>
              </p:cNvPr>
              <p:cNvSpPr/>
              <p:nvPr/>
            </p:nvSpPr>
            <p:spPr>
              <a:xfrm rot="10800000">
                <a:off x="3880957" y="1643161"/>
                <a:ext cx="1091921" cy="1642943"/>
              </a:xfrm>
              <a:custGeom>
                <a:avLst/>
                <a:gdLst/>
                <a:ahLst/>
                <a:cxnLst/>
                <a:rect l="l" t="t" r="r" b="b"/>
                <a:pathLst>
                  <a:path w="1091921" h="1642943">
                    <a:moveTo>
                      <a:pt x="504056" y="1642943"/>
                    </a:moveTo>
                    <a:cubicBezTo>
                      <a:pt x="225674" y="1642943"/>
                      <a:pt x="0" y="1417269"/>
                      <a:pt x="0" y="1138887"/>
                    </a:cubicBezTo>
                    <a:cubicBezTo>
                      <a:pt x="0" y="894120"/>
                      <a:pt x="174465" y="690100"/>
                      <a:pt x="405888" y="644727"/>
                    </a:cubicBezTo>
                    <a:cubicBezTo>
                      <a:pt x="415871" y="637085"/>
                      <a:pt x="426805" y="631149"/>
                      <a:pt x="437891" y="625616"/>
                    </a:cubicBezTo>
                    <a:cubicBezTo>
                      <a:pt x="621825" y="533815"/>
                      <a:pt x="704331" y="158955"/>
                      <a:pt x="566414" y="0"/>
                    </a:cubicBezTo>
                    <a:cubicBezTo>
                      <a:pt x="1101455" y="231762"/>
                      <a:pt x="1193710" y="682767"/>
                      <a:pt x="996550" y="1248239"/>
                    </a:cubicBezTo>
                    <a:lnTo>
                      <a:pt x="990853" y="1263082"/>
                    </a:lnTo>
                    <a:cubicBezTo>
                      <a:pt x="937110" y="1481624"/>
                      <a:pt x="739422" y="1642943"/>
                      <a:pt x="504056" y="16429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19">
                <a:extLst>
                  <a:ext uri="{FF2B5EF4-FFF2-40B4-BE49-F238E27FC236}">
                    <a16:creationId xmlns:a16="http://schemas.microsoft.com/office/drawing/2014/main" id="{BAAF1AD9-058C-48F0-B08B-9ED519F4E0ED}"/>
                  </a:ext>
                </a:extLst>
              </p:cNvPr>
              <p:cNvSpPr/>
              <p:nvPr/>
            </p:nvSpPr>
            <p:spPr>
              <a:xfrm>
                <a:off x="4047404" y="1725799"/>
                <a:ext cx="842835" cy="84283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55" name="Group 12">
              <a:extLst>
                <a:ext uri="{FF2B5EF4-FFF2-40B4-BE49-F238E27FC236}">
                  <a16:creationId xmlns:a16="http://schemas.microsoft.com/office/drawing/2014/main" id="{AAE5CC0F-B473-4C92-B4CA-7898CC9D6203}"/>
                </a:ext>
              </a:extLst>
            </p:cNvPr>
            <p:cNvGrpSpPr/>
            <p:nvPr/>
          </p:nvGrpSpPr>
          <p:grpSpPr>
            <a:xfrm rot="12600000">
              <a:off x="3694237" y="4258261"/>
              <a:ext cx="1261779" cy="1898518"/>
              <a:chOff x="3906991" y="1595327"/>
              <a:chExt cx="1091921" cy="1642943"/>
            </a:xfrm>
          </p:grpSpPr>
          <p:sp>
            <p:nvSpPr>
              <p:cNvPr id="59" name="Teardrop 4">
                <a:extLst>
                  <a:ext uri="{FF2B5EF4-FFF2-40B4-BE49-F238E27FC236}">
                    <a16:creationId xmlns:a16="http://schemas.microsoft.com/office/drawing/2014/main" id="{AB25D781-EE71-4041-A667-AFEF715EB20D}"/>
                  </a:ext>
                </a:extLst>
              </p:cNvPr>
              <p:cNvSpPr/>
              <p:nvPr/>
            </p:nvSpPr>
            <p:spPr>
              <a:xfrm rot="10800000">
                <a:off x="3906991" y="1595327"/>
                <a:ext cx="1091921" cy="1642943"/>
              </a:xfrm>
              <a:custGeom>
                <a:avLst/>
                <a:gdLst/>
                <a:ahLst/>
                <a:cxnLst/>
                <a:rect l="l" t="t" r="r" b="b"/>
                <a:pathLst>
                  <a:path w="1091921" h="1642943">
                    <a:moveTo>
                      <a:pt x="504056" y="1642943"/>
                    </a:moveTo>
                    <a:cubicBezTo>
                      <a:pt x="225674" y="1642943"/>
                      <a:pt x="0" y="1417269"/>
                      <a:pt x="0" y="1138887"/>
                    </a:cubicBezTo>
                    <a:cubicBezTo>
                      <a:pt x="0" y="894120"/>
                      <a:pt x="174465" y="690100"/>
                      <a:pt x="405888" y="644727"/>
                    </a:cubicBezTo>
                    <a:cubicBezTo>
                      <a:pt x="415871" y="637085"/>
                      <a:pt x="426805" y="631149"/>
                      <a:pt x="437891" y="625616"/>
                    </a:cubicBezTo>
                    <a:cubicBezTo>
                      <a:pt x="621825" y="533815"/>
                      <a:pt x="704331" y="158955"/>
                      <a:pt x="566414" y="0"/>
                    </a:cubicBezTo>
                    <a:cubicBezTo>
                      <a:pt x="1101455" y="231762"/>
                      <a:pt x="1193710" y="682767"/>
                      <a:pt x="996550" y="1248239"/>
                    </a:cubicBezTo>
                    <a:lnTo>
                      <a:pt x="990853" y="1263082"/>
                    </a:lnTo>
                    <a:cubicBezTo>
                      <a:pt x="937110" y="1481624"/>
                      <a:pt x="739422" y="1642943"/>
                      <a:pt x="504056" y="16429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17">
                <a:extLst>
                  <a:ext uri="{FF2B5EF4-FFF2-40B4-BE49-F238E27FC236}">
                    <a16:creationId xmlns:a16="http://schemas.microsoft.com/office/drawing/2014/main" id="{A198A96D-59C6-433F-B8D6-8A58D29F7951}"/>
                  </a:ext>
                </a:extLst>
              </p:cNvPr>
              <p:cNvSpPr/>
              <p:nvPr/>
            </p:nvSpPr>
            <p:spPr>
              <a:xfrm>
                <a:off x="4073437" y="1677965"/>
                <a:ext cx="842835" cy="84283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56" name="Group 13">
              <a:extLst>
                <a:ext uri="{FF2B5EF4-FFF2-40B4-BE49-F238E27FC236}">
                  <a16:creationId xmlns:a16="http://schemas.microsoft.com/office/drawing/2014/main" id="{870B3911-EC1A-49A1-99FF-899A118E0D37}"/>
                </a:ext>
              </a:extLst>
            </p:cNvPr>
            <p:cNvGrpSpPr/>
            <p:nvPr/>
          </p:nvGrpSpPr>
          <p:grpSpPr>
            <a:xfrm rot="7200000">
              <a:off x="5337319" y="3276515"/>
              <a:ext cx="1261779" cy="1898518"/>
              <a:chOff x="3983024" y="1653099"/>
              <a:chExt cx="1091921" cy="1642943"/>
            </a:xfrm>
          </p:grpSpPr>
          <p:sp>
            <p:nvSpPr>
              <p:cNvPr id="57" name="Teardrop 4">
                <a:extLst>
                  <a:ext uri="{FF2B5EF4-FFF2-40B4-BE49-F238E27FC236}">
                    <a16:creationId xmlns:a16="http://schemas.microsoft.com/office/drawing/2014/main" id="{A12C42D6-E071-4952-A959-26686E57BC5E}"/>
                  </a:ext>
                </a:extLst>
              </p:cNvPr>
              <p:cNvSpPr/>
              <p:nvPr/>
            </p:nvSpPr>
            <p:spPr>
              <a:xfrm rot="10800000">
                <a:off x="3983024" y="1653099"/>
                <a:ext cx="1091921" cy="1642943"/>
              </a:xfrm>
              <a:custGeom>
                <a:avLst/>
                <a:gdLst/>
                <a:ahLst/>
                <a:cxnLst/>
                <a:rect l="l" t="t" r="r" b="b"/>
                <a:pathLst>
                  <a:path w="1091921" h="1642943">
                    <a:moveTo>
                      <a:pt x="504056" y="1642943"/>
                    </a:moveTo>
                    <a:cubicBezTo>
                      <a:pt x="225674" y="1642943"/>
                      <a:pt x="0" y="1417269"/>
                      <a:pt x="0" y="1138887"/>
                    </a:cubicBezTo>
                    <a:cubicBezTo>
                      <a:pt x="0" y="894120"/>
                      <a:pt x="174465" y="690100"/>
                      <a:pt x="405888" y="644727"/>
                    </a:cubicBezTo>
                    <a:cubicBezTo>
                      <a:pt x="415871" y="637085"/>
                      <a:pt x="426805" y="631149"/>
                      <a:pt x="437891" y="625616"/>
                    </a:cubicBezTo>
                    <a:cubicBezTo>
                      <a:pt x="621825" y="533815"/>
                      <a:pt x="704331" y="158955"/>
                      <a:pt x="566414" y="0"/>
                    </a:cubicBezTo>
                    <a:cubicBezTo>
                      <a:pt x="1101455" y="231762"/>
                      <a:pt x="1193710" y="682767"/>
                      <a:pt x="996550" y="1248239"/>
                    </a:cubicBezTo>
                    <a:lnTo>
                      <a:pt x="990853" y="1263082"/>
                    </a:lnTo>
                    <a:cubicBezTo>
                      <a:pt x="937110" y="1481624"/>
                      <a:pt x="739422" y="1642943"/>
                      <a:pt x="504056" y="16429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15">
                <a:extLst>
                  <a:ext uri="{FF2B5EF4-FFF2-40B4-BE49-F238E27FC236}">
                    <a16:creationId xmlns:a16="http://schemas.microsoft.com/office/drawing/2014/main" id="{BE29E008-0F5D-4E50-B43F-8D02A3CA7784}"/>
                  </a:ext>
                </a:extLst>
              </p:cNvPr>
              <p:cNvSpPr/>
              <p:nvPr/>
            </p:nvSpPr>
            <p:spPr>
              <a:xfrm>
                <a:off x="4149466" y="1735740"/>
                <a:ext cx="842835" cy="84283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67" name="Group 31">
            <a:extLst>
              <a:ext uri="{FF2B5EF4-FFF2-40B4-BE49-F238E27FC236}">
                <a16:creationId xmlns:a16="http://schemas.microsoft.com/office/drawing/2014/main" id="{BB528D19-B3F2-4F7D-A0C0-DD1CB5EDB43F}"/>
              </a:ext>
            </a:extLst>
          </p:cNvPr>
          <p:cNvGrpSpPr/>
          <p:nvPr/>
        </p:nvGrpSpPr>
        <p:grpSpPr>
          <a:xfrm>
            <a:off x="736736" y="3476021"/>
            <a:ext cx="3014929" cy="923331"/>
            <a:chOff x="819819" y="3646109"/>
            <a:chExt cx="1906666" cy="923331"/>
          </a:xfrm>
          <a:noFill/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8EB7D3A-A76F-494B-B386-5B43BAE7E279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C434C06-4B24-463D-AAAB-0E06E49C038F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39">
            <a:extLst>
              <a:ext uri="{FF2B5EF4-FFF2-40B4-BE49-F238E27FC236}">
                <a16:creationId xmlns:a16="http://schemas.microsoft.com/office/drawing/2014/main" id="{5A6F97BB-EB44-418B-973C-6B9C37518D69}"/>
              </a:ext>
            </a:extLst>
          </p:cNvPr>
          <p:cNvGrpSpPr/>
          <p:nvPr/>
        </p:nvGrpSpPr>
        <p:grpSpPr>
          <a:xfrm>
            <a:off x="1670799" y="1767359"/>
            <a:ext cx="3014929" cy="923331"/>
            <a:chOff x="819819" y="3646109"/>
            <a:chExt cx="1906666" cy="923331"/>
          </a:xfrm>
          <a:noFill/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D57171B-4436-40BA-BC9B-884A23300C02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83EB599-50D3-45E5-9FE9-4B733F467E9A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44">
            <a:extLst>
              <a:ext uri="{FF2B5EF4-FFF2-40B4-BE49-F238E27FC236}">
                <a16:creationId xmlns:a16="http://schemas.microsoft.com/office/drawing/2014/main" id="{613318A0-ED19-4AE9-9734-6E204CF8B893}"/>
              </a:ext>
            </a:extLst>
          </p:cNvPr>
          <p:cNvGrpSpPr/>
          <p:nvPr/>
        </p:nvGrpSpPr>
        <p:grpSpPr>
          <a:xfrm>
            <a:off x="1995854" y="5184683"/>
            <a:ext cx="3014929" cy="923331"/>
            <a:chOff x="819819" y="3646109"/>
            <a:chExt cx="1906666" cy="923331"/>
          </a:xfrm>
          <a:noFill/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17E37EC-71B5-4577-A9AD-1D8C488E66FA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134BD7C-9C92-49EE-931D-1CA2B5888581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49">
            <a:extLst>
              <a:ext uri="{FF2B5EF4-FFF2-40B4-BE49-F238E27FC236}">
                <a16:creationId xmlns:a16="http://schemas.microsoft.com/office/drawing/2014/main" id="{C025E9A2-8462-46A7-8F64-D7FD1BD04AD6}"/>
              </a:ext>
            </a:extLst>
          </p:cNvPr>
          <p:cNvGrpSpPr/>
          <p:nvPr/>
        </p:nvGrpSpPr>
        <p:grpSpPr>
          <a:xfrm>
            <a:off x="8385611" y="4330352"/>
            <a:ext cx="3016800" cy="923331"/>
            <a:chOff x="819819" y="3646109"/>
            <a:chExt cx="1906666" cy="923331"/>
          </a:xfrm>
          <a:noFill/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E0A9B3A-D2D4-4524-B074-58E9EC2FD261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06FEB86-1F51-42F9-A821-611A3E81379A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54">
            <a:extLst>
              <a:ext uri="{FF2B5EF4-FFF2-40B4-BE49-F238E27FC236}">
                <a16:creationId xmlns:a16="http://schemas.microsoft.com/office/drawing/2014/main" id="{D0C955AC-D924-44DA-B298-C4E63DC7952F}"/>
              </a:ext>
            </a:extLst>
          </p:cNvPr>
          <p:cNvGrpSpPr/>
          <p:nvPr/>
        </p:nvGrpSpPr>
        <p:grpSpPr>
          <a:xfrm>
            <a:off x="7993070" y="2621690"/>
            <a:ext cx="3016800" cy="923331"/>
            <a:chOff x="819819" y="3646109"/>
            <a:chExt cx="1906666" cy="923331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1D36A89-AEC6-422C-AD8E-C79080D34819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A72E2A-B849-4965-B663-ADB67B29123A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" name="Isosceles Triangle 51">
            <a:extLst>
              <a:ext uri="{FF2B5EF4-FFF2-40B4-BE49-F238E27FC236}">
                <a16:creationId xmlns:a16="http://schemas.microsoft.com/office/drawing/2014/main" id="{F362CAD6-27FD-4DF8-8BD3-5AAEDBA9FC5F}"/>
              </a:ext>
            </a:extLst>
          </p:cNvPr>
          <p:cNvSpPr/>
          <p:nvPr/>
        </p:nvSpPr>
        <p:spPr>
          <a:xfrm>
            <a:off x="7546885" y="4503104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" name="Rectangle 15">
            <a:extLst>
              <a:ext uri="{FF2B5EF4-FFF2-40B4-BE49-F238E27FC236}">
                <a16:creationId xmlns:a16="http://schemas.microsoft.com/office/drawing/2014/main" id="{5D15D072-C544-4B29-BB3D-07EF3F08CFD9}"/>
              </a:ext>
            </a:extLst>
          </p:cNvPr>
          <p:cNvSpPr/>
          <p:nvPr/>
        </p:nvSpPr>
        <p:spPr>
          <a:xfrm rot="5400000">
            <a:off x="4289972" y="3833603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ounded Rectangle 32">
            <a:extLst>
              <a:ext uri="{FF2B5EF4-FFF2-40B4-BE49-F238E27FC236}">
                <a16:creationId xmlns:a16="http://schemas.microsoft.com/office/drawing/2014/main" id="{D216C958-6CAC-4429-8FBF-6CDFB06C67CA}"/>
              </a:ext>
            </a:extLst>
          </p:cNvPr>
          <p:cNvSpPr/>
          <p:nvPr/>
        </p:nvSpPr>
        <p:spPr>
          <a:xfrm>
            <a:off x="7181409" y="2664753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Rounded Rectangle 5">
            <a:extLst>
              <a:ext uri="{FF2B5EF4-FFF2-40B4-BE49-F238E27FC236}">
                <a16:creationId xmlns:a16="http://schemas.microsoft.com/office/drawing/2014/main" id="{AFBAE5C8-9F27-4D5E-BCE7-4CA4E651A1BD}"/>
              </a:ext>
            </a:extLst>
          </p:cNvPr>
          <p:cNvSpPr/>
          <p:nvPr/>
        </p:nvSpPr>
        <p:spPr>
          <a:xfrm flipH="1">
            <a:off x="5481117" y="541886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044C58D6-B46D-43A2-886D-90AB207F3136}"/>
              </a:ext>
            </a:extLst>
          </p:cNvPr>
          <p:cNvSpPr/>
          <p:nvPr/>
        </p:nvSpPr>
        <p:spPr>
          <a:xfrm>
            <a:off x="5168697" y="232782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2018-04-25T07:16:44Z</dcterms:modified>
</cp:coreProperties>
</file>