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4031-4209-B3A7-9396329185F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4031-4209-B3A7-9396329185F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4031-4209-B3A7-9396329185FE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31-4209-B3A7-9396329185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8-4031-4209-B3A7-9396329185F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A-4031-4209-B3A7-9396329185F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C-4031-4209-B3A7-9396329185F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E-4031-4209-B3A7-9396329185FE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031-4209-B3A7-9396329185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1-4031-4209-B3A7-9396329185F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3-4031-4209-B3A7-9396329185F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5-4031-4209-B3A7-9396329185F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7-4031-4209-B3A7-9396329185FE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4031-4209-B3A7-9396329185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axId val="56378880"/>
        <c:axId val="56380416"/>
      </c:barChart>
      <c:catAx>
        <c:axId val="56378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380416"/>
        <c:crosses val="autoZero"/>
        <c:auto val="1"/>
        <c:lblAlgn val="ctr"/>
        <c:lblOffset val="100"/>
        <c:noMultiLvlLbl val="0"/>
      </c:catAx>
      <c:valAx>
        <c:axId val="563804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37888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97" name="Chart 3">
            <a:extLst>
              <a:ext uri="{FF2B5EF4-FFF2-40B4-BE49-F238E27FC236}">
                <a16:creationId xmlns:a16="http://schemas.microsoft.com/office/drawing/2014/main" id="{7F6D9334-282F-4E9D-9699-C256F0DB1A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6908480"/>
              </p:ext>
            </p:extLst>
          </p:nvPr>
        </p:nvGraphicFramePr>
        <p:xfrm>
          <a:off x="897308" y="2737168"/>
          <a:ext cx="5270700" cy="3443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98" name="Group 7">
            <a:extLst>
              <a:ext uri="{FF2B5EF4-FFF2-40B4-BE49-F238E27FC236}">
                <a16:creationId xmlns:a16="http://schemas.microsoft.com/office/drawing/2014/main" id="{E9E02DF5-DF6E-46B0-AA9B-D37FE7F4C35A}"/>
              </a:ext>
            </a:extLst>
          </p:cNvPr>
          <p:cNvGrpSpPr/>
          <p:nvPr/>
        </p:nvGrpSpPr>
        <p:grpSpPr>
          <a:xfrm>
            <a:off x="897308" y="1833003"/>
            <a:ext cx="5198692" cy="871880"/>
            <a:chOff x="80902" y="1114177"/>
            <a:chExt cx="3303442" cy="871880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3415AE73-F126-474C-984F-9AC621DF8A4A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87339D5C-0470-413C-B348-B9D4E1498379}"/>
                </a:ext>
              </a:extLst>
            </p:cNvPr>
            <p:cNvSpPr txBox="1"/>
            <p:nvPr/>
          </p:nvSpPr>
          <p:spPr>
            <a:xfrm>
              <a:off x="80902" y="1339726"/>
              <a:ext cx="33034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1" name="Group 27">
            <a:extLst>
              <a:ext uri="{FF2B5EF4-FFF2-40B4-BE49-F238E27FC236}">
                <a16:creationId xmlns:a16="http://schemas.microsoft.com/office/drawing/2014/main" id="{B59B0211-EADC-45C6-BDC3-55D9F28EC237}"/>
              </a:ext>
            </a:extLst>
          </p:cNvPr>
          <p:cNvGrpSpPr/>
          <p:nvPr/>
        </p:nvGrpSpPr>
        <p:grpSpPr>
          <a:xfrm>
            <a:off x="6551597" y="2737167"/>
            <a:ext cx="2216390" cy="1121816"/>
            <a:chOff x="5364088" y="2940913"/>
            <a:chExt cx="2771800" cy="1121816"/>
          </a:xfrm>
        </p:grpSpPr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5AFFB3E8-A6D2-468E-8A5E-C7BCBEE5D2F3}"/>
                </a:ext>
              </a:extLst>
            </p:cNvPr>
            <p:cNvSpPr txBox="1"/>
            <p:nvPr/>
          </p:nvSpPr>
          <p:spPr>
            <a:xfrm>
              <a:off x="5364088" y="2940913"/>
              <a:ext cx="2771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Category 1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89D01394-28BA-4AE6-A512-CB8FC33386FB}"/>
                </a:ext>
              </a:extLst>
            </p:cNvPr>
            <p:cNvSpPr txBox="1"/>
            <p:nvPr/>
          </p:nvSpPr>
          <p:spPr>
            <a:xfrm>
              <a:off x="5364088" y="3231732"/>
              <a:ext cx="2771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4" name="Group 32">
            <a:extLst>
              <a:ext uri="{FF2B5EF4-FFF2-40B4-BE49-F238E27FC236}">
                <a16:creationId xmlns:a16="http://schemas.microsoft.com/office/drawing/2014/main" id="{81BCF961-4C60-4478-A070-D57E86789313}"/>
              </a:ext>
            </a:extLst>
          </p:cNvPr>
          <p:cNvGrpSpPr/>
          <p:nvPr/>
        </p:nvGrpSpPr>
        <p:grpSpPr>
          <a:xfrm>
            <a:off x="6551597" y="5032888"/>
            <a:ext cx="2216390" cy="1121816"/>
            <a:chOff x="5364088" y="2940913"/>
            <a:chExt cx="2771800" cy="1121816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B7042CEB-0BE5-41BF-9D5A-CE2C85D3F4F8}"/>
                </a:ext>
              </a:extLst>
            </p:cNvPr>
            <p:cNvSpPr txBox="1"/>
            <p:nvPr/>
          </p:nvSpPr>
          <p:spPr>
            <a:xfrm>
              <a:off x="5364088" y="2940913"/>
              <a:ext cx="2771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Category 3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A6748B31-0427-4858-A9CA-5E5B7BD862A9}"/>
                </a:ext>
              </a:extLst>
            </p:cNvPr>
            <p:cNvSpPr txBox="1"/>
            <p:nvPr/>
          </p:nvSpPr>
          <p:spPr>
            <a:xfrm>
              <a:off x="5364088" y="3231732"/>
              <a:ext cx="2771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7" name="Rounded Rectangle 15">
            <a:extLst>
              <a:ext uri="{FF2B5EF4-FFF2-40B4-BE49-F238E27FC236}">
                <a16:creationId xmlns:a16="http://schemas.microsoft.com/office/drawing/2014/main" id="{0D649290-875C-48C0-A155-21F2FA723958}"/>
              </a:ext>
            </a:extLst>
          </p:cNvPr>
          <p:cNvSpPr/>
          <p:nvPr/>
        </p:nvSpPr>
        <p:spPr>
          <a:xfrm>
            <a:off x="9766059" y="1935554"/>
            <a:ext cx="882976" cy="70638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8" name="Rounded Rectangle 16">
            <a:extLst>
              <a:ext uri="{FF2B5EF4-FFF2-40B4-BE49-F238E27FC236}">
                <a16:creationId xmlns:a16="http://schemas.microsoft.com/office/drawing/2014/main" id="{D5EC8779-752F-470C-9E01-09CC26C81E27}"/>
              </a:ext>
            </a:extLst>
          </p:cNvPr>
          <p:cNvSpPr/>
          <p:nvPr/>
        </p:nvSpPr>
        <p:spPr>
          <a:xfrm>
            <a:off x="7218302" y="4220592"/>
            <a:ext cx="882976" cy="70638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9" name="Rounded Rectangle 17">
            <a:extLst>
              <a:ext uri="{FF2B5EF4-FFF2-40B4-BE49-F238E27FC236}">
                <a16:creationId xmlns:a16="http://schemas.microsoft.com/office/drawing/2014/main" id="{1196D502-8E20-4D85-BF1F-E8EB9711D54C}"/>
              </a:ext>
            </a:extLst>
          </p:cNvPr>
          <p:cNvSpPr/>
          <p:nvPr/>
        </p:nvSpPr>
        <p:spPr>
          <a:xfrm>
            <a:off x="9766059" y="4220592"/>
            <a:ext cx="882976" cy="70638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0" name="Rounded Rectangle 18">
            <a:extLst>
              <a:ext uri="{FF2B5EF4-FFF2-40B4-BE49-F238E27FC236}">
                <a16:creationId xmlns:a16="http://schemas.microsoft.com/office/drawing/2014/main" id="{BFF7317C-D75A-4326-A130-D74A96223A5F}"/>
              </a:ext>
            </a:extLst>
          </p:cNvPr>
          <p:cNvSpPr/>
          <p:nvPr/>
        </p:nvSpPr>
        <p:spPr>
          <a:xfrm>
            <a:off x="7218302" y="1935554"/>
            <a:ext cx="882976" cy="70638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11" name="Group 23">
            <a:extLst>
              <a:ext uri="{FF2B5EF4-FFF2-40B4-BE49-F238E27FC236}">
                <a16:creationId xmlns:a16="http://schemas.microsoft.com/office/drawing/2014/main" id="{A9ED87FF-6AB2-4080-8498-1A821DD4C174}"/>
              </a:ext>
            </a:extLst>
          </p:cNvPr>
          <p:cNvGrpSpPr/>
          <p:nvPr/>
        </p:nvGrpSpPr>
        <p:grpSpPr>
          <a:xfrm>
            <a:off x="9099353" y="2737167"/>
            <a:ext cx="2216390" cy="1121816"/>
            <a:chOff x="5364088" y="2940913"/>
            <a:chExt cx="2771800" cy="1121816"/>
          </a:xfrm>
        </p:grpSpPr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9C085354-3203-4E22-9C64-5AB588209801}"/>
                </a:ext>
              </a:extLst>
            </p:cNvPr>
            <p:cNvSpPr txBox="1"/>
            <p:nvPr/>
          </p:nvSpPr>
          <p:spPr>
            <a:xfrm>
              <a:off x="5364088" y="2940913"/>
              <a:ext cx="2771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Category 2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FDD155F3-C714-4EB3-9BED-B2C5A060FF66}"/>
                </a:ext>
              </a:extLst>
            </p:cNvPr>
            <p:cNvSpPr txBox="1"/>
            <p:nvPr/>
          </p:nvSpPr>
          <p:spPr>
            <a:xfrm>
              <a:off x="5364088" y="3231732"/>
              <a:ext cx="2771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4" name="Group 30">
            <a:extLst>
              <a:ext uri="{FF2B5EF4-FFF2-40B4-BE49-F238E27FC236}">
                <a16:creationId xmlns:a16="http://schemas.microsoft.com/office/drawing/2014/main" id="{55104F38-4728-4957-8CCE-E6E52B75FA6B}"/>
              </a:ext>
            </a:extLst>
          </p:cNvPr>
          <p:cNvGrpSpPr/>
          <p:nvPr/>
        </p:nvGrpSpPr>
        <p:grpSpPr>
          <a:xfrm>
            <a:off x="9099353" y="5032888"/>
            <a:ext cx="2216390" cy="1121816"/>
            <a:chOff x="5364088" y="2940913"/>
            <a:chExt cx="2771800" cy="1121816"/>
          </a:xfrm>
        </p:grpSpPr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9780C677-FE49-49D7-923A-0C7E480D1DA0}"/>
                </a:ext>
              </a:extLst>
            </p:cNvPr>
            <p:cNvSpPr txBox="1"/>
            <p:nvPr/>
          </p:nvSpPr>
          <p:spPr>
            <a:xfrm>
              <a:off x="5364088" y="2940913"/>
              <a:ext cx="2771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Category 4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9350F5A7-E67D-4458-BBE5-71FEFA8C129E}"/>
                </a:ext>
              </a:extLst>
            </p:cNvPr>
            <p:cNvSpPr txBox="1"/>
            <p:nvPr/>
          </p:nvSpPr>
          <p:spPr>
            <a:xfrm>
              <a:off x="5364088" y="3231732"/>
              <a:ext cx="2771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7" name="Rounded Rectangle 5">
            <a:extLst>
              <a:ext uri="{FF2B5EF4-FFF2-40B4-BE49-F238E27FC236}">
                <a16:creationId xmlns:a16="http://schemas.microsoft.com/office/drawing/2014/main" id="{625AE8F1-551D-48C7-A7B9-CEAC18E33759}"/>
              </a:ext>
            </a:extLst>
          </p:cNvPr>
          <p:cNvSpPr/>
          <p:nvPr/>
        </p:nvSpPr>
        <p:spPr>
          <a:xfrm flipH="1">
            <a:off x="7441107" y="213949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8" name="Donut 39">
            <a:extLst>
              <a:ext uri="{FF2B5EF4-FFF2-40B4-BE49-F238E27FC236}">
                <a16:creationId xmlns:a16="http://schemas.microsoft.com/office/drawing/2014/main" id="{280C5149-8CF3-46F6-A269-248AC171F255}"/>
              </a:ext>
            </a:extLst>
          </p:cNvPr>
          <p:cNvSpPr/>
          <p:nvPr/>
        </p:nvSpPr>
        <p:spPr>
          <a:xfrm>
            <a:off x="7441107" y="4366626"/>
            <a:ext cx="407618" cy="40761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9" name="Rectangle 36">
            <a:extLst>
              <a:ext uri="{FF2B5EF4-FFF2-40B4-BE49-F238E27FC236}">
                <a16:creationId xmlns:a16="http://schemas.microsoft.com/office/drawing/2014/main" id="{F6317FC3-2800-44B8-BE93-887E0874518B}"/>
              </a:ext>
            </a:extLst>
          </p:cNvPr>
          <p:cNvSpPr/>
          <p:nvPr/>
        </p:nvSpPr>
        <p:spPr>
          <a:xfrm>
            <a:off x="10012862" y="2125416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0" name="Chord 15">
            <a:extLst>
              <a:ext uri="{FF2B5EF4-FFF2-40B4-BE49-F238E27FC236}">
                <a16:creationId xmlns:a16="http://schemas.microsoft.com/office/drawing/2014/main" id="{00FB90EC-0F29-40E0-A0B9-0CB973F895FD}"/>
              </a:ext>
            </a:extLst>
          </p:cNvPr>
          <p:cNvSpPr/>
          <p:nvPr/>
        </p:nvSpPr>
        <p:spPr>
          <a:xfrm>
            <a:off x="10112883" y="4340098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11243</TotalTime>
  <Words>134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2018-04-20T03:38:41Z</dcterms:modified>
</cp:coreProperties>
</file>