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62" name="Group 7">
            <a:extLst>
              <a:ext uri="{FF2B5EF4-FFF2-40B4-BE49-F238E27FC236}">
                <a16:creationId xmlns:a16="http://schemas.microsoft.com/office/drawing/2014/main" id="{78D67035-2104-40CE-837A-6003B789358D}"/>
              </a:ext>
            </a:extLst>
          </p:cNvPr>
          <p:cNvGrpSpPr/>
          <p:nvPr/>
        </p:nvGrpSpPr>
        <p:grpSpPr>
          <a:xfrm>
            <a:off x="984738" y="1923381"/>
            <a:ext cx="2207512" cy="4142728"/>
            <a:chOff x="539552" y="1772816"/>
            <a:chExt cx="2088232" cy="3960440"/>
          </a:xfrm>
        </p:grpSpPr>
        <p:sp>
          <p:nvSpPr>
            <p:cNvPr id="163" name="Rounded Rectangle 3">
              <a:extLst>
                <a:ext uri="{FF2B5EF4-FFF2-40B4-BE49-F238E27FC236}">
                  <a16:creationId xmlns:a16="http://schemas.microsoft.com/office/drawing/2014/main" id="{F914EC46-87DE-43C6-9434-CA384EF5AC09}"/>
                </a:ext>
              </a:extLst>
            </p:cNvPr>
            <p:cNvSpPr/>
            <p:nvPr/>
          </p:nvSpPr>
          <p:spPr>
            <a:xfrm>
              <a:off x="539552" y="1772816"/>
              <a:ext cx="2088232" cy="3960440"/>
            </a:xfrm>
            <a:prstGeom prst="roundRect">
              <a:avLst>
                <a:gd name="adj" fmla="val 3866"/>
              </a:avLst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Rounded Rectangle 4">
              <a:extLst>
                <a:ext uri="{FF2B5EF4-FFF2-40B4-BE49-F238E27FC236}">
                  <a16:creationId xmlns:a16="http://schemas.microsoft.com/office/drawing/2014/main" id="{EE298935-08E7-4F08-8D38-4B63B49A6089}"/>
                </a:ext>
              </a:extLst>
            </p:cNvPr>
            <p:cNvSpPr/>
            <p:nvPr/>
          </p:nvSpPr>
          <p:spPr>
            <a:xfrm>
              <a:off x="539552" y="1772816"/>
              <a:ext cx="2088232" cy="956295"/>
            </a:xfrm>
            <a:custGeom>
              <a:avLst/>
              <a:gdLst/>
              <a:ahLst/>
              <a:cxnLst/>
              <a:rect l="l" t="t" r="r" b="b"/>
              <a:pathLst>
                <a:path w="2232248" h="956295">
                  <a:moveTo>
                    <a:pt x="86299" y="0"/>
                  </a:moveTo>
                  <a:lnTo>
                    <a:pt x="2145949" y="0"/>
                  </a:lnTo>
                  <a:cubicBezTo>
                    <a:pt x="2193611" y="0"/>
                    <a:pt x="2232248" y="38637"/>
                    <a:pt x="2232248" y="86299"/>
                  </a:cubicBezTo>
                  <a:lnTo>
                    <a:pt x="2232248" y="956295"/>
                  </a:lnTo>
                  <a:lnTo>
                    <a:pt x="0" y="956295"/>
                  </a:lnTo>
                  <a:lnTo>
                    <a:pt x="0" y="86299"/>
                  </a:lnTo>
                  <a:cubicBezTo>
                    <a:pt x="0" y="38637"/>
                    <a:pt x="38637" y="0"/>
                    <a:pt x="8629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5" name="Oval 6">
            <a:extLst>
              <a:ext uri="{FF2B5EF4-FFF2-40B4-BE49-F238E27FC236}">
                <a16:creationId xmlns:a16="http://schemas.microsoft.com/office/drawing/2014/main" id="{22090EE6-DB20-419A-8426-8C23A6F9FA43}"/>
              </a:ext>
            </a:extLst>
          </p:cNvPr>
          <p:cNvSpPr/>
          <p:nvPr/>
        </p:nvSpPr>
        <p:spPr>
          <a:xfrm>
            <a:off x="1602440" y="2427334"/>
            <a:ext cx="972108" cy="972108"/>
          </a:xfrm>
          <a:prstGeom prst="ellipse">
            <a:avLst/>
          </a:prstGeom>
          <a:solidFill>
            <a:schemeClr val="accent1"/>
          </a:solidFill>
          <a:ln w="349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6" name="그룹 165">
            <a:extLst>
              <a:ext uri="{FF2B5EF4-FFF2-40B4-BE49-F238E27FC236}">
                <a16:creationId xmlns:a16="http://schemas.microsoft.com/office/drawing/2014/main" id="{FD60B571-B3DA-43D6-9CE9-DF2975C02BFF}"/>
              </a:ext>
            </a:extLst>
          </p:cNvPr>
          <p:cNvGrpSpPr/>
          <p:nvPr/>
        </p:nvGrpSpPr>
        <p:grpSpPr>
          <a:xfrm>
            <a:off x="1187943" y="3497093"/>
            <a:ext cx="1801102" cy="2405047"/>
            <a:chOff x="1196284" y="3418546"/>
            <a:chExt cx="1801102" cy="2405047"/>
          </a:xfrm>
        </p:grpSpPr>
        <p:sp>
          <p:nvSpPr>
            <p:cNvPr id="167" name="TextBox 166">
              <a:extLst>
                <a:ext uri="{FF2B5EF4-FFF2-40B4-BE49-F238E27FC236}">
                  <a16:creationId xmlns:a16="http://schemas.microsoft.com/office/drawing/2014/main" id="{5DCE2664-38D4-4795-9941-250465670EC4}"/>
                </a:ext>
              </a:extLst>
            </p:cNvPr>
            <p:cNvSpPr txBox="1"/>
            <p:nvPr/>
          </p:nvSpPr>
          <p:spPr>
            <a:xfrm>
              <a:off x="1196284" y="3699935"/>
              <a:ext cx="1801101" cy="21236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 </a:t>
              </a:r>
            </a:p>
          </p:txBody>
        </p:sp>
        <p:sp>
          <p:nvSpPr>
            <p:cNvPr id="168" name="TextBox 167">
              <a:extLst>
                <a:ext uri="{FF2B5EF4-FFF2-40B4-BE49-F238E27FC236}">
                  <a16:creationId xmlns:a16="http://schemas.microsoft.com/office/drawing/2014/main" id="{86676484-1829-4829-ABE9-0CC2BAEC081D}"/>
                </a:ext>
              </a:extLst>
            </p:cNvPr>
            <p:cNvSpPr txBox="1"/>
            <p:nvPr/>
          </p:nvSpPr>
          <p:spPr>
            <a:xfrm>
              <a:off x="1196285" y="3418546"/>
              <a:ext cx="1801101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169" name="TextBox 168">
            <a:extLst>
              <a:ext uri="{FF2B5EF4-FFF2-40B4-BE49-F238E27FC236}">
                <a16:creationId xmlns:a16="http://schemas.microsoft.com/office/drawing/2014/main" id="{A0E505A6-8125-4EBC-8392-DC49F7B86D13}"/>
              </a:ext>
            </a:extLst>
          </p:cNvPr>
          <p:cNvSpPr txBox="1"/>
          <p:nvPr/>
        </p:nvSpPr>
        <p:spPr>
          <a:xfrm>
            <a:off x="1187944" y="1995389"/>
            <a:ext cx="1801101" cy="338554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</a:rPr>
              <a:t>Contents Title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grpSp>
        <p:nvGrpSpPr>
          <p:cNvPr id="170" name="Group 53">
            <a:extLst>
              <a:ext uri="{FF2B5EF4-FFF2-40B4-BE49-F238E27FC236}">
                <a16:creationId xmlns:a16="http://schemas.microsoft.com/office/drawing/2014/main" id="{6C51BE4E-F038-43CE-B48B-816E9EB95647}"/>
              </a:ext>
            </a:extLst>
          </p:cNvPr>
          <p:cNvGrpSpPr/>
          <p:nvPr/>
        </p:nvGrpSpPr>
        <p:grpSpPr>
          <a:xfrm>
            <a:off x="3653754" y="1923381"/>
            <a:ext cx="2207512" cy="4142728"/>
            <a:chOff x="539552" y="1772816"/>
            <a:chExt cx="2088232" cy="3960440"/>
          </a:xfrm>
        </p:grpSpPr>
        <p:sp>
          <p:nvSpPr>
            <p:cNvPr id="171" name="Rounded Rectangle 55">
              <a:extLst>
                <a:ext uri="{FF2B5EF4-FFF2-40B4-BE49-F238E27FC236}">
                  <a16:creationId xmlns:a16="http://schemas.microsoft.com/office/drawing/2014/main" id="{E9A38C92-5DCE-41F9-B039-78278A8BAF0A}"/>
                </a:ext>
              </a:extLst>
            </p:cNvPr>
            <p:cNvSpPr/>
            <p:nvPr/>
          </p:nvSpPr>
          <p:spPr>
            <a:xfrm>
              <a:off x="539552" y="1772816"/>
              <a:ext cx="2088232" cy="3960440"/>
            </a:xfrm>
            <a:prstGeom prst="roundRect">
              <a:avLst>
                <a:gd name="adj" fmla="val 3866"/>
              </a:avLst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Rounded Rectangle 4">
              <a:extLst>
                <a:ext uri="{FF2B5EF4-FFF2-40B4-BE49-F238E27FC236}">
                  <a16:creationId xmlns:a16="http://schemas.microsoft.com/office/drawing/2014/main" id="{8365A6FD-2535-4132-8FBA-E2E502E26363}"/>
                </a:ext>
              </a:extLst>
            </p:cNvPr>
            <p:cNvSpPr/>
            <p:nvPr/>
          </p:nvSpPr>
          <p:spPr>
            <a:xfrm>
              <a:off x="539552" y="1772816"/>
              <a:ext cx="2088232" cy="956295"/>
            </a:xfrm>
            <a:custGeom>
              <a:avLst/>
              <a:gdLst/>
              <a:ahLst/>
              <a:cxnLst/>
              <a:rect l="l" t="t" r="r" b="b"/>
              <a:pathLst>
                <a:path w="2232248" h="956295">
                  <a:moveTo>
                    <a:pt x="86299" y="0"/>
                  </a:moveTo>
                  <a:lnTo>
                    <a:pt x="2145949" y="0"/>
                  </a:lnTo>
                  <a:cubicBezTo>
                    <a:pt x="2193611" y="0"/>
                    <a:pt x="2232248" y="38637"/>
                    <a:pt x="2232248" y="86299"/>
                  </a:cubicBezTo>
                  <a:lnTo>
                    <a:pt x="2232248" y="956295"/>
                  </a:lnTo>
                  <a:lnTo>
                    <a:pt x="0" y="956295"/>
                  </a:lnTo>
                  <a:lnTo>
                    <a:pt x="0" y="86299"/>
                  </a:lnTo>
                  <a:cubicBezTo>
                    <a:pt x="0" y="38637"/>
                    <a:pt x="38637" y="0"/>
                    <a:pt x="8629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3" name="Oval 54">
            <a:extLst>
              <a:ext uri="{FF2B5EF4-FFF2-40B4-BE49-F238E27FC236}">
                <a16:creationId xmlns:a16="http://schemas.microsoft.com/office/drawing/2014/main" id="{2D8D3B4A-6FF6-43F4-8D4C-E4D3034C8B6B}"/>
              </a:ext>
            </a:extLst>
          </p:cNvPr>
          <p:cNvSpPr/>
          <p:nvPr/>
        </p:nvSpPr>
        <p:spPr>
          <a:xfrm>
            <a:off x="4271456" y="2427334"/>
            <a:ext cx="972108" cy="972108"/>
          </a:xfrm>
          <a:prstGeom prst="ellipse">
            <a:avLst/>
          </a:prstGeom>
          <a:solidFill>
            <a:schemeClr val="accent2"/>
          </a:solidFill>
          <a:ln w="349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6E41565A-0D66-49D5-B2C7-1EC8A48AC46D}"/>
              </a:ext>
            </a:extLst>
          </p:cNvPr>
          <p:cNvSpPr txBox="1"/>
          <p:nvPr/>
        </p:nvSpPr>
        <p:spPr>
          <a:xfrm>
            <a:off x="3856509" y="1995389"/>
            <a:ext cx="1801101" cy="338554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</a:rPr>
              <a:t>Contents Title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grpSp>
        <p:nvGrpSpPr>
          <p:cNvPr id="175" name="Group 62">
            <a:extLst>
              <a:ext uri="{FF2B5EF4-FFF2-40B4-BE49-F238E27FC236}">
                <a16:creationId xmlns:a16="http://schemas.microsoft.com/office/drawing/2014/main" id="{2937DAD9-9998-4E1C-AEDB-B8B231E438A8}"/>
              </a:ext>
            </a:extLst>
          </p:cNvPr>
          <p:cNvGrpSpPr/>
          <p:nvPr/>
        </p:nvGrpSpPr>
        <p:grpSpPr>
          <a:xfrm>
            <a:off x="6322770" y="1923381"/>
            <a:ext cx="2207512" cy="4142728"/>
            <a:chOff x="539552" y="1772816"/>
            <a:chExt cx="2088232" cy="3960440"/>
          </a:xfrm>
        </p:grpSpPr>
        <p:sp>
          <p:nvSpPr>
            <p:cNvPr id="176" name="Rounded Rectangle 64">
              <a:extLst>
                <a:ext uri="{FF2B5EF4-FFF2-40B4-BE49-F238E27FC236}">
                  <a16:creationId xmlns:a16="http://schemas.microsoft.com/office/drawing/2014/main" id="{C9DF29AC-C253-4226-853C-C36A8FE6F167}"/>
                </a:ext>
              </a:extLst>
            </p:cNvPr>
            <p:cNvSpPr/>
            <p:nvPr/>
          </p:nvSpPr>
          <p:spPr>
            <a:xfrm>
              <a:off x="539552" y="1772816"/>
              <a:ext cx="2088232" cy="3960440"/>
            </a:xfrm>
            <a:prstGeom prst="roundRect">
              <a:avLst>
                <a:gd name="adj" fmla="val 3866"/>
              </a:avLst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Rounded Rectangle 4">
              <a:extLst>
                <a:ext uri="{FF2B5EF4-FFF2-40B4-BE49-F238E27FC236}">
                  <a16:creationId xmlns:a16="http://schemas.microsoft.com/office/drawing/2014/main" id="{26E629DB-7626-45C2-A3CB-68BA8BC5C8BC}"/>
                </a:ext>
              </a:extLst>
            </p:cNvPr>
            <p:cNvSpPr/>
            <p:nvPr/>
          </p:nvSpPr>
          <p:spPr>
            <a:xfrm>
              <a:off x="539552" y="1772816"/>
              <a:ext cx="2088232" cy="956295"/>
            </a:xfrm>
            <a:custGeom>
              <a:avLst/>
              <a:gdLst/>
              <a:ahLst/>
              <a:cxnLst/>
              <a:rect l="l" t="t" r="r" b="b"/>
              <a:pathLst>
                <a:path w="2232248" h="956295">
                  <a:moveTo>
                    <a:pt x="86299" y="0"/>
                  </a:moveTo>
                  <a:lnTo>
                    <a:pt x="2145949" y="0"/>
                  </a:lnTo>
                  <a:cubicBezTo>
                    <a:pt x="2193611" y="0"/>
                    <a:pt x="2232248" y="38637"/>
                    <a:pt x="2232248" y="86299"/>
                  </a:cubicBezTo>
                  <a:lnTo>
                    <a:pt x="2232248" y="956295"/>
                  </a:lnTo>
                  <a:lnTo>
                    <a:pt x="0" y="956295"/>
                  </a:lnTo>
                  <a:lnTo>
                    <a:pt x="0" y="86299"/>
                  </a:lnTo>
                  <a:cubicBezTo>
                    <a:pt x="0" y="38637"/>
                    <a:pt x="38637" y="0"/>
                    <a:pt x="8629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8" name="Oval 63">
            <a:extLst>
              <a:ext uri="{FF2B5EF4-FFF2-40B4-BE49-F238E27FC236}">
                <a16:creationId xmlns:a16="http://schemas.microsoft.com/office/drawing/2014/main" id="{07168759-0D40-44EE-BA2E-854F11FA60F0}"/>
              </a:ext>
            </a:extLst>
          </p:cNvPr>
          <p:cNvSpPr/>
          <p:nvPr/>
        </p:nvSpPr>
        <p:spPr>
          <a:xfrm>
            <a:off x="6940472" y="2427334"/>
            <a:ext cx="972108" cy="972108"/>
          </a:xfrm>
          <a:prstGeom prst="ellipse">
            <a:avLst/>
          </a:prstGeom>
          <a:solidFill>
            <a:schemeClr val="accent3"/>
          </a:solidFill>
          <a:ln w="349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C5A85AD7-806C-4700-91D1-FEC0AE6B1A00}"/>
              </a:ext>
            </a:extLst>
          </p:cNvPr>
          <p:cNvSpPr txBox="1"/>
          <p:nvPr/>
        </p:nvSpPr>
        <p:spPr>
          <a:xfrm>
            <a:off x="6525525" y="1995389"/>
            <a:ext cx="1801101" cy="338554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</a:rPr>
              <a:t>Contents Title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grpSp>
        <p:nvGrpSpPr>
          <p:cNvPr id="180" name="Group 71">
            <a:extLst>
              <a:ext uri="{FF2B5EF4-FFF2-40B4-BE49-F238E27FC236}">
                <a16:creationId xmlns:a16="http://schemas.microsoft.com/office/drawing/2014/main" id="{5143D45C-0F92-4829-9320-11BF7C060E02}"/>
              </a:ext>
            </a:extLst>
          </p:cNvPr>
          <p:cNvGrpSpPr/>
          <p:nvPr/>
        </p:nvGrpSpPr>
        <p:grpSpPr>
          <a:xfrm>
            <a:off x="8991786" y="1923381"/>
            <a:ext cx="2207512" cy="4142728"/>
            <a:chOff x="539552" y="1772816"/>
            <a:chExt cx="2088232" cy="3960440"/>
          </a:xfrm>
        </p:grpSpPr>
        <p:sp>
          <p:nvSpPr>
            <p:cNvPr id="181" name="Rounded Rectangle 73">
              <a:extLst>
                <a:ext uri="{FF2B5EF4-FFF2-40B4-BE49-F238E27FC236}">
                  <a16:creationId xmlns:a16="http://schemas.microsoft.com/office/drawing/2014/main" id="{5AAB91A2-1859-4A78-95B8-F1A92E99058C}"/>
                </a:ext>
              </a:extLst>
            </p:cNvPr>
            <p:cNvSpPr/>
            <p:nvPr/>
          </p:nvSpPr>
          <p:spPr>
            <a:xfrm>
              <a:off x="539552" y="1772816"/>
              <a:ext cx="2088232" cy="3960440"/>
            </a:xfrm>
            <a:prstGeom prst="roundRect">
              <a:avLst>
                <a:gd name="adj" fmla="val 3866"/>
              </a:avLst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Rounded Rectangle 4">
              <a:extLst>
                <a:ext uri="{FF2B5EF4-FFF2-40B4-BE49-F238E27FC236}">
                  <a16:creationId xmlns:a16="http://schemas.microsoft.com/office/drawing/2014/main" id="{0E0C6402-7A5B-4FD2-BCE8-5424554050D1}"/>
                </a:ext>
              </a:extLst>
            </p:cNvPr>
            <p:cNvSpPr/>
            <p:nvPr/>
          </p:nvSpPr>
          <p:spPr>
            <a:xfrm>
              <a:off x="539552" y="1772816"/>
              <a:ext cx="2088232" cy="956295"/>
            </a:xfrm>
            <a:custGeom>
              <a:avLst/>
              <a:gdLst/>
              <a:ahLst/>
              <a:cxnLst/>
              <a:rect l="l" t="t" r="r" b="b"/>
              <a:pathLst>
                <a:path w="2232248" h="956295">
                  <a:moveTo>
                    <a:pt x="86299" y="0"/>
                  </a:moveTo>
                  <a:lnTo>
                    <a:pt x="2145949" y="0"/>
                  </a:lnTo>
                  <a:cubicBezTo>
                    <a:pt x="2193611" y="0"/>
                    <a:pt x="2232248" y="38637"/>
                    <a:pt x="2232248" y="86299"/>
                  </a:cubicBezTo>
                  <a:lnTo>
                    <a:pt x="2232248" y="956295"/>
                  </a:lnTo>
                  <a:lnTo>
                    <a:pt x="0" y="956295"/>
                  </a:lnTo>
                  <a:lnTo>
                    <a:pt x="0" y="86299"/>
                  </a:lnTo>
                  <a:cubicBezTo>
                    <a:pt x="0" y="38637"/>
                    <a:pt x="38637" y="0"/>
                    <a:pt x="8629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83" name="Oval 72">
            <a:extLst>
              <a:ext uri="{FF2B5EF4-FFF2-40B4-BE49-F238E27FC236}">
                <a16:creationId xmlns:a16="http://schemas.microsoft.com/office/drawing/2014/main" id="{E98B1109-2BBC-4449-8F2C-C7ACFB36CBC2}"/>
              </a:ext>
            </a:extLst>
          </p:cNvPr>
          <p:cNvSpPr/>
          <p:nvPr/>
        </p:nvSpPr>
        <p:spPr>
          <a:xfrm>
            <a:off x="9609488" y="2427334"/>
            <a:ext cx="972108" cy="972108"/>
          </a:xfrm>
          <a:prstGeom prst="ellipse">
            <a:avLst/>
          </a:prstGeom>
          <a:solidFill>
            <a:schemeClr val="accent4"/>
          </a:solidFill>
          <a:ln w="349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EAB97FCE-A5AA-4DF7-A310-E418F228BABC}"/>
              </a:ext>
            </a:extLst>
          </p:cNvPr>
          <p:cNvSpPr txBox="1"/>
          <p:nvPr/>
        </p:nvSpPr>
        <p:spPr>
          <a:xfrm>
            <a:off x="9194992" y="1995389"/>
            <a:ext cx="1801101" cy="338554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</a:rPr>
              <a:t>Contents Title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grpSp>
        <p:nvGrpSpPr>
          <p:cNvPr id="185" name="그룹 184">
            <a:extLst>
              <a:ext uri="{FF2B5EF4-FFF2-40B4-BE49-F238E27FC236}">
                <a16:creationId xmlns:a16="http://schemas.microsoft.com/office/drawing/2014/main" id="{F29FC461-159D-49FF-A4B5-FAA8A06B379A}"/>
              </a:ext>
            </a:extLst>
          </p:cNvPr>
          <p:cNvGrpSpPr/>
          <p:nvPr/>
        </p:nvGrpSpPr>
        <p:grpSpPr>
          <a:xfrm>
            <a:off x="3856959" y="3497093"/>
            <a:ext cx="1801102" cy="2405047"/>
            <a:chOff x="1196284" y="3418546"/>
            <a:chExt cx="1801102" cy="2405047"/>
          </a:xfrm>
        </p:grpSpPr>
        <p:sp>
          <p:nvSpPr>
            <p:cNvPr id="186" name="TextBox 185">
              <a:extLst>
                <a:ext uri="{FF2B5EF4-FFF2-40B4-BE49-F238E27FC236}">
                  <a16:creationId xmlns:a16="http://schemas.microsoft.com/office/drawing/2014/main" id="{656EE718-8878-4858-9257-88655B667440}"/>
                </a:ext>
              </a:extLst>
            </p:cNvPr>
            <p:cNvSpPr txBox="1"/>
            <p:nvPr/>
          </p:nvSpPr>
          <p:spPr>
            <a:xfrm>
              <a:off x="1196284" y="3699935"/>
              <a:ext cx="1801101" cy="21236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 </a:t>
              </a:r>
            </a:p>
          </p:txBody>
        </p:sp>
        <p:sp>
          <p:nvSpPr>
            <p:cNvPr id="187" name="TextBox 186">
              <a:extLst>
                <a:ext uri="{FF2B5EF4-FFF2-40B4-BE49-F238E27FC236}">
                  <a16:creationId xmlns:a16="http://schemas.microsoft.com/office/drawing/2014/main" id="{A225EC58-37CE-4E85-8F6B-12161257AF29}"/>
                </a:ext>
              </a:extLst>
            </p:cNvPr>
            <p:cNvSpPr txBox="1"/>
            <p:nvPr/>
          </p:nvSpPr>
          <p:spPr>
            <a:xfrm>
              <a:off x="1196285" y="3418546"/>
              <a:ext cx="1801101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188" name="그룹 187">
            <a:extLst>
              <a:ext uri="{FF2B5EF4-FFF2-40B4-BE49-F238E27FC236}">
                <a16:creationId xmlns:a16="http://schemas.microsoft.com/office/drawing/2014/main" id="{839BB317-A482-43B5-9282-8E8026F9716D}"/>
              </a:ext>
            </a:extLst>
          </p:cNvPr>
          <p:cNvGrpSpPr/>
          <p:nvPr/>
        </p:nvGrpSpPr>
        <p:grpSpPr>
          <a:xfrm>
            <a:off x="6526426" y="3497093"/>
            <a:ext cx="1801102" cy="2405047"/>
            <a:chOff x="1196284" y="3418546"/>
            <a:chExt cx="1801102" cy="2405047"/>
          </a:xfrm>
        </p:grpSpPr>
        <p:sp>
          <p:nvSpPr>
            <p:cNvPr id="189" name="TextBox 188">
              <a:extLst>
                <a:ext uri="{FF2B5EF4-FFF2-40B4-BE49-F238E27FC236}">
                  <a16:creationId xmlns:a16="http://schemas.microsoft.com/office/drawing/2014/main" id="{1D1BE1E2-44BA-44FC-8CBF-BB1B5520C060}"/>
                </a:ext>
              </a:extLst>
            </p:cNvPr>
            <p:cNvSpPr txBox="1"/>
            <p:nvPr/>
          </p:nvSpPr>
          <p:spPr>
            <a:xfrm>
              <a:off x="1196284" y="3699935"/>
              <a:ext cx="1801101" cy="21236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 </a:t>
              </a:r>
            </a:p>
          </p:txBody>
        </p:sp>
        <p:sp>
          <p:nvSpPr>
            <p:cNvPr id="190" name="TextBox 189">
              <a:extLst>
                <a:ext uri="{FF2B5EF4-FFF2-40B4-BE49-F238E27FC236}">
                  <a16:creationId xmlns:a16="http://schemas.microsoft.com/office/drawing/2014/main" id="{279A670D-3E15-48A8-95DE-5B1269F878F1}"/>
                </a:ext>
              </a:extLst>
            </p:cNvPr>
            <p:cNvSpPr txBox="1"/>
            <p:nvPr/>
          </p:nvSpPr>
          <p:spPr>
            <a:xfrm>
              <a:off x="1196285" y="3418546"/>
              <a:ext cx="1801101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191" name="그룹 190">
            <a:extLst>
              <a:ext uri="{FF2B5EF4-FFF2-40B4-BE49-F238E27FC236}">
                <a16:creationId xmlns:a16="http://schemas.microsoft.com/office/drawing/2014/main" id="{A0A8433F-61C7-4F04-8E43-B88793C2EED9}"/>
              </a:ext>
            </a:extLst>
          </p:cNvPr>
          <p:cNvGrpSpPr/>
          <p:nvPr/>
        </p:nvGrpSpPr>
        <p:grpSpPr>
          <a:xfrm>
            <a:off x="9194991" y="3497093"/>
            <a:ext cx="1801102" cy="2405047"/>
            <a:chOff x="1196284" y="3418546"/>
            <a:chExt cx="1801102" cy="2405047"/>
          </a:xfrm>
        </p:grpSpPr>
        <p:sp>
          <p:nvSpPr>
            <p:cNvPr id="192" name="TextBox 191">
              <a:extLst>
                <a:ext uri="{FF2B5EF4-FFF2-40B4-BE49-F238E27FC236}">
                  <a16:creationId xmlns:a16="http://schemas.microsoft.com/office/drawing/2014/main" id="{D5AF6C73-7012-4C0F-B0ED-AC255E743881}"/>
                </a:ext>
              </a:extLst>
            </p:cNvPr>
            <p:cNvSpPr txBox="1"/>
            <p:nvPr/>
          </p:nvSpPr>
          <p:spPr>
            <a:xfrm>
              <a:off x="1196284" y="3699935"/>
              <a:ext cx="1801101" cy="21236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 </a:t>
              </a:r>
            </a:p>
          </p:txBody>
        </p:sp>
        <p:sp>
          <p:nvSpPr>
            <p:cNvPr id="193" name="TextBox 192">
              <a:extLst>
                <a:ext uri="{FF2B5EF4-FFF2-40B4-BE49-F238E27FC236}">
                  <a16:creationId xmlns:a16="http://schemas.microsoft.com/office/drawing/2014/main" id="{36A4FC64-12C0-413A-8328-417873B4FA25}"/>
                </a:ext>
              </a:extLst>
            </p:cNvPr>
            <p:cNvSpPr txBox="1"/>
            <p:nvPr/>
          </p:nvSpPr>
          <p:spPr>
            <a:xfrm>
              <a:off x="1196285" y="3418546"/>
              <a:ext cx="1801101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194" name="Rounded Rectangle 10">
            <a:extLst>
              <a:ext uri="{FF2B5EF4-FFF2-40B4-BE49-F238E27FC236}">
                <a16:creationId xmlns:a16="http://schemas.microsoft.com/office/drawing/2014/main" id="{91D47C4E-506A-4C70-9A79-2E309DAD36AC}"/>
              </a:ext>
            </a:extLst>
          </p:cNvPr>
          <p:cNvSpPr/>
          <p:nvPr/>
        </p:nvSpPr>
        <p:spPr>
          <a:xfrm>
            <a:off x="1966795" y="2755516"/>
            <a:ext cx="254160" cy="336352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95" name="Rectangle 16">
            <a:extLst>
              <a:ext uri="{FF2B5EF4-FFF2-40B4-BE49-F238E27FC236}">
                <a16:creationId xmlns:a16="http://schemas.microsoft.com/office/drawing/2014/main" id="{5CAAEE3B-C877-4145-BE81-A327E0D6FB34}"/>
              </a:ext>
            </a:extLst>
          </p:cNvPr>
          <p:cNvSpPr/>
          <p:nvPr/>
        </p:nvSpPr>
        <p:spPr>
          <a:xfrm rot="2700000">
            <a:off x="7318337" y="2685320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96" name="Oval 7">
            <a:extLst>
              <a:ext uri="{FF2B5EF4-FFF2-40B4-BE49-F238E27FC236}">
                <a16:creationId xmlns:a16="http://schemas.microsoft.com/office/drawing/2014/main" id="{9B1E7F88-97FB-496C-A5D8-8EB94561AC29}"/>
              </a:ext>
            </a:extLst>
          </p:cNvPr>
          <p:cNvSpPr/>
          <p:nvPr/>
        </p:nvSpPr>
        <p:spPr>
          <a:xfrm>
            <a:off x="9914902" y="2726705"/>
            <a:ext cx="361277" cy="36127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97" name="Rounded Rectangle 27">
            <a:extLst>
              <a:ext uri="{FF2B5EF4-FFF2-40B4-BE49-F238E27FC236}">
                <a16:creationId xmlns:a16="http://schemas.microsoft.com/office/drawing/2014/main" id="{0878D593-563A-41A8-9DE9-0C7455AF5863}"/>
              </a:ext>
            </a:extLst>
          </p:cNvPr>
          <p:cNvSpPr/>
          <p:nvPr/>
        </p:nvSpPr>
        <p:spPr>
          <a:xfrm>
            <a:off x="4574451" y="2755516"/>
            <a:ext cx="346396" cy="26607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11161</TotalTime>
  <Words>180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15</cp:revision>
  <dcterms:created xsi:type="dcterms:W3CDTF">2018-02-18T19:39:47Z</dcterms:created>
  <dcterms:modified xsi:type="dcterms:W3CDTF">2018-04-12T01:46:03Z</dcterms:modified>
</cp:coreProperties>
</file>