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95201847572013E-2"/>
          <c:y val="3.4471375400752048E-2"/>
          <c:w val="0.88385226967597008"/>
          <c:h val="0.88556194076886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C5C-4E3B-830D-33BF514F808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DC5C-4E3B-830D-33BF514F808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DC5C-4E3B-830D-33BF514F808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DC5C-4E3B-830D-33BF514F808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9-DC5C-4E3B-830D-33BF514F8088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60</c:v>
                </c:pt>
                <c:pt idx="2">
                  <c:v>80</c:v>
                </c:pt>
                <c:pt idx="3">
                  <c:v>40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5C-4E3B-830D-33BF514F8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969216"/>
        <c:axId val="137036544"/>
      </c:barChart>
      <c:catAx>
        <c:axId val="13696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37036544"/>
        <c:crosses val="autoZero"/>
        <c:auto val="1"/>
        <c:lblAlgn val="ctr"/>
        <c:lblOffset val="100"/>
        <c:noMultiLvlLbl val="0"/>
      </c:catAx>
      <c:valAx>
        <c:axId val="1370365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696921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8" name="Group 41">
            <a:extLst>
              <a:ext uri="{FF2B5EF4-FFF2-40B4-BE49-F238E27FC236}">
                <a16:creationId xmlns:a16="http://schemas.microsoft.com/office/drawing/2014/main" id="{1B1B31EF-1DCC-4CD3-9E4E-831A19D8A0D5}"/>
              </a:ext>
            </a:extLst>
          </p:cNvPr>
          <p:cNvGrpSpPr/>
          <p:nvPr/>
        </p:nvGrpSpPr>
        <p:grpSpPr>
          <a:xfrm>
            <a:off x="1256232" y="5315088"/>
            <a:ext cx="9698586" cy="875246"/>
            <a:chOff x="179512" y="5240233"/>
            <a:chExt cx="4220765" cy="875246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005ED0A-8AD5-40B5-81B0-107A52E95300}"/>
                </a:ext>
              </a:extLst>
            </p:cNvPr>
            <p:cNvSpPr txBox="1"/>
            <p:nvPr/>
          </p:nvSpPr>
          <p:spPr>
            <a:xfrm>
              <a:off x="188133" y="5469148"/>
              <a:ext cx="4212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2509006-89C4-457D-97B8-DD59DA90C0F1}"/>
                </a:ext>
              </a:extLst>
            </p:cNvPr>
            <p:cNvSpPr txBox="1"/>
            <p:nvPr/>
          </p:nvSpPr>
          <p:spPr>
            <a:xfrm>
              <a:off x="179512" y="5240233"/>
              <a:ext cx="4220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161" name="Chart 44">
            <a:extLst>
              <a:ext uri="{FF2B5EF4-FFF2-40B4-BE49-F238E27FC236}">
                <a16:creationId xmlns:a16="http://schemas.microsoft.com/office/drawing/2014/main" id="{CD5EEB2E-0C7A-42C0-80E8-CC2B16BB99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9076846"/>
              </p:ext>
            </p:extLst>
          </p:nvPr>
        </p:nvGraphicFramePr>
        <p:xfrm>
          <a:off x="760577" y="1750392"/>
          <a:ext cx="5335423" cy="339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2" name="Straight Connector 45">
            <a:extLst>
              <a:ext uri="{FF2B5EF4-FFF2-40B4-BE49-F238E27FC236}">
                <a16:creationId xmlns:a16="http://schemas.microsoft.com/office/drawing/2014/main" id="{2DCA2DB5-65A4-4CEB-A3EC-6B3540831919}"/>
              </a:ext>
            </a:extLst>
          </p:cNvPr>
          <p:cNvCxnSpPr>
            <a:cxnSpLocks/>
          </p:cNvCxnSpPr>
          <p:nvPr/>
        </p:nvCxnSpPr>
        <p:spPr>
          <a:xfrm flipV="1">
            <a:off x="6694237" y="2437407"/>
            <a:ext cx="4608000" cy="14553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49">
            <a:extLst>
              <a:ext uri="{FF2B5EF4-FFF2-40B4-BE49-F238E27FC236}">
                <a16:creationId xmlns:a16="http://schemas.microsoft.com/office/drawing/2014/main" id="{938DB1D8-A4AD-45C3-A694-47F78517AADB}"/>
              </a:ext>
            </a:extLst>
          </p:cNvPr>
          <p:cNvSpPr/>
          <p:nvPr/>
        </p:nvSpPr>
        <p:spPr>
          <a:xfrm>
            <a:off x="6229053" y="1924968"/>
            <a:ext cx="5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4" name="Straight Connector 51">
            <a:extLst>
              <a:ext uri="{FF2B5EF4-FFF2-40B4-BE49-F238E27FC236}">
                <a16:creationId xmlns:a16="http://schemas.microsoft.com/office/drawing/2014/main" id="{E719EDCE-AFB4-415D-A8E6-A2FC7CB6A0F2}"/>
              </a:ext>
            </a:extLst>
          </p:cNvPr>
          <p:cNvCxnSpPr>
            <a:cxnSpLocks/>
          </p:cNvCxnSpPr>
          <p:nvPr/>
        </p:nvCxnSpPr>
        <p:spPr>
          <a:xfrm flipV="1">
            <a:off x="6694237" y="3082547"/>
            <a:ext cx="4608000" cy="14553"/>
          </a:xfrm>
          <a:prstGeom prst="line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52">
            <a:extLst>
              <a:ext uri="{FF2B5EF4-FFF2-40B4-BE49-F238E27FC236}">
                <a16:creationId xmlns:a16="http://schemas.microsoft.com/office/drawing/2014/main" id="{8F96DADC-6A88-4668-AABE-39754CFD91D3}"/>
              </a:ext>
            </a:extLst>
          </p:cNvPr>
          <p:cNvGrpSpPr/>
          <p:nvPr/>
        </p:nvGrpSpPr>
        <p:grpSpPr>
          <a:xfrm>
            <a:off x="6840448" y="2572702"/>
            <a:ext cx="4320000" cy="483713"/>
            <a:chOff x="6324699" y="2409576"/>
            <a:chExt cx="2736305" cy="483713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FD189F9-3D61-46E5-BA84-465D735C6816}"/>
                </a:ext>
              </a:extLst>
            </p:cNvPr>
            <p:cNvSpPr txBox="1"/>
            <p:nvPr/>
          </p:nvSpPr>
          <p:spPr>
            <a:xfrm>
              <a:off x="6324700" y="2616290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3C035B4-218E-4592-975B-BC6C5A84214C}"/>
                </a:ext>
              </a:extLst>
            </p:cNvPr>
            <p:cNvSpPr txBox="1"/>
            <p:nvPr/>
          </p:nvSpPr>
          <p:spPr>
            <a:xfrm>
              <a:off x="6324699" y="2409576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8" name="Rectangle 58">
            <a:extLst>
              <a:ext uri="{FF2B5EF4-FFF2-40B4-BE49-F238E27FC236}">
                <a16:creationId xmlns:a16="http://schemas.microsoft.com/office/drawing/2014/main" id="{58095CA5-9D17-4D81-8520-CA425C7E8720}"/>
              </a:ext>
            </a:extLst>
          </p:cNvPr>
          <p:cNvSpPr/>
          <p:nvPr/>
        </p:nvSpPr>
        <p:spPr>
          <a:xfrm>
            <a:off x="6229053" y="2574882"/>
            <a:ext cx="540000" cy="54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15B7B889-1362-41A8-A053-A8D4CF972ACF}"/>
              </a:ext>
            </a:extLst>
          </p:cNvPr>
          <p:cNvSpPr txBox="1"/>
          <p:nvPr/>
        </p:nvSpPr>
        <p:spPr>
          <a:xfrm>
            <a:off x="6252555" y="2010302"/>
            <a:ext cx="50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7AC8B96-BC29-4E6A-8A52-98D5774FEF00}"/>
              </a:ext>
            </a:extLst>
          </p:cNvPr>
          <p:cNvSpPr txBox="1"/>
          <p:nvPr/>
        </p:nvSpPr>
        <p:spPr>
          <a:xfrm>
            <a:off x="6252555" y="2660216"/>
            <a:ext cx="50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71" name="Straight Connector 65">
            <a:extLst>
              <a:ext uri="{FF2B5EF4-FFF2-40B4-BE49-F238E27FC236}">
                <a16:creationId xmlns:a16="http://schemas.microsoft.com/office/drawing/2014/main" id="{C7058AB9-BBFD-4229-B9F4-24DB9ED060B4}"/>
              </a:ext>
            </a:extLst>
          </p:cNvPr>
          <p:cNvCxnSpPr/>
          <p:nvPr/>
        </p:nvCxnSpPr>
        <p:spPr>
          <a:xfrm flipV="1">
            <a:off x="6694237" y="3737490"/>
            <a:ext cx="4608000" cy="9524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66">
            <a:extLst>
              <a:ext uri="{FF2B5EF4-FFF2-40B4-BE49-F238E27FC236}">
                <a16:creationId xmlns:a16="http://schemas.microsoft.com/office/drawing/2014/main" id="{FC1AFEEB-1B39-4441-A404-944B955605E8}"/>
              </a:ext>
            </a:extLst>
          </p:cNvPr>
          <p:cNvGrpSpPr/>
          <p:nvPr/>
        </p:nvGrpSpPr>
        <p:grpSpPr>
          <a:xfrm>
            <a:off x="6840448" y="3220724"/>
            <a:ext cx="4370096" cy="483713"/>
            <a:chOff x="6324699" y="2409576"/>
            <a:chExt cx="2736305" cy="48371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4588279-1C55-499C-B9A2-5781F84B30AD}"/>
                </a:ext>
              </a:extLst>
            </p:cNvPr>
            <p:cNvSpPr txBox="1"/>
            <p:nvPr/>
          </p:nvSpPr>
          <p:spPr>
            <a:xfrm>
              <a:off x="6324700" y="2616290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C8104C76-15FD-47E9-B6BC-C46116CBA186}"/>
                </a:ext>
              </a:extLst>
            </p:cNvPr>
            <p:cNvSpPr txBox="1"/>
            <p:nvPr/>
          </p:nvSpPr>
          <p:spPr>
            <a:xfrm>
              <a:off x="6324699" y="2409576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5" name="Rectangle 69">
            <a:extLst>
              <a:ext uri="{FF2B5EF4-FFF2-40B4-BE49-F238E27FC236}">
                <a16:creationId xmlns:a16="http://schemas.microsoft.com/office/drawing/2014/main" id="{B2AD5E48-6977-4152-9E87-E426E891088C}"/>
              </a:ext>
            </a:extLst>
          </p:cNvPr>
          <p:cNvSpPr/>
          <p:nvPr/>
        </p:nvSpPr>
        <p:spPr>
          <a:xfrm>
            <a:off x="6229053" y="3224796"/>
            <a:ext cx="540000" cy="54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6" name="Straight Connector 70">
            <a:extLst>
              <a:ext uri="{FF2B5EF4-FFF2-40B4-BE49-F238E27FC236}">
                <a16:creationId xmlns:a16="http://schemas.microsoft.com/office/drawing/2014/main" id="{1277ACFD-8177-4B1C-B440-1D9FF2DC1B37}"/>
              </a:ext>
            </a:extLst>
          </p:cNvPr>
          <p:cNvCxnSpPr/>
          <p:nvPr/>
        </p:nvCxnSpPr>
        <p:spPr>
          <a:xfrm flipV="1">
            <a:off x="6694237" y="4387404"/>
            <a:ext cx="4608000" cy="9524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71">
            <a:extLst>
              <a:ext uri="{FF2B5EF4-FFF2-40B4-BE49-F238E27FC236}">
                <a16:creationId xmlns:a16="http://schemas.microsoft.com/office/drawing/2014/main" id="{C6E6FF8F-09E5-438E-9CDA-63C218854DA9}"/>
              </a:ext>
            </a:extLst>
          </p:cNvPr>
          <p:cNvGrpSpPr/>
          <p:nvPr/>
        </p:nvGrpSpPr>
        <p:grpSpPr>
          <a:xfrm>
            <a:off x="6840448" y="3868746"/>
            <a:ext cx="4370096" cy="483713"/>
            <a:chOff x="6324699" y="2409576"/>
            <a:chExt cx="2736305" cy="483713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D3DC856-8321-4F60-802C-FA616496C52A}"/>
                </a:ext>
              </a:extLst>
            </p:cNvPr>
            <p:cNvSpPr txBox="1"/>
            <p:nvPr/>
          </p:nvSpPr>
          <p:spPr>
            <a:xfrm>
              <a:off x="6324700" y="2616290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5A22D2D4-A408-42E3-9112-FDD7D874602D}"/>
                </a:ext>
              </a:extLst>
            </p:cNvPr>
            <p:cNvSpPr txBox="1"/>
            <p:nvPr/>
          </p:nvSpPr>
          <p:spPr>
            <a:xfrm>
              <a:off x="6324699" y="2409576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0" name="Rectangle 74">
            <a:extLst>
              <a:ext uri="{FF2B5EF4-FFF2-40B4-BE49-F238E27FC236}">
                <a16:creationId xmlns:a16="http://schemas.microsoft.com/office/drawing/2014/main" id="{593BD01B-7070-4FE4-BF41-48242491EFB0}"/>
              </a:ext>
            </a:extLst>
          </p:cNvPr>
          <p:cNvSpPr/>
          <p:nvPr/>
        </p:nvSpPr>
        <p:spPr>
          <a:xfrm>
            <a:off x="6229053" y="3874710"/>
            <a:ext cx="5400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98878DC9-E2D4-441C-B617-410C7E5529FE}"/>
              </a:ext>
            </a:extLst>
          </p:cNvPr>
          <p:cNvSpPr txBox="1"/>
          <p:nvPr/>
        </p:nvSpPr>
        <p:spPr>
          <a:xfrm>
            <a:off x="6252555" y="3310130"/>
            <a:ext cx="50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37AF902-892F-4D21-AF23-01BC0B959C32}"/>
              </a:ext>
            </a:extLst>
          </p:cNvPr>
          <p:cNvSpPr txBox="1"/>
          <p:nvPr/>
        </p:nvSpPr>
        <p:spPr>
          <a:xfrm>
            <a:off x="6252555" y="3960044"/>
            <a:ext cx="50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83" name="Straight Connector 77">
            <a:extLst>
              <a:ext uri="{FF2B5EF4-FFF2-40B4-BE49-F238E27FC236}">
                <a16:creationId xmlns:a16="http://schemas.microsoft.com/office/drawing/2014/main" id="{2B7AB724-59C0-4245-BB33-80B16BE20663}"/>
              </a:ext>
            </a:extLst>
          </p:cNvPr>
          <p:cNvCxnSpPr/>
          <p:nvPr/>
        </p:nvCxnSpPr>
        <p:spPr>
          <a:xfrm flipV="1">
            <a:off x="6694237" y="5037319"/>
            <a:ext cx="4608000" cy="9524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78">
            <a:extLst>
              <a:ext uri="{FF2B5EF4-FFF2-40B4-BE49-F238E27FC236}">
                <a16:creationId xmlns:a16="http://schemas.microsoft.com/office/drawing/2014/main" id="{A08A0825-B829-4CC6-A4FC-5F4F5B2379C7}"/>
              </a:ext>
            </a:extLst>
          </p:cNvPr>
          <p:cNvGrpSpPr/>
          <p:nvPr/>
        </p:nvGrpSpPr>
        <p:grpSpPr>
          <a:xfrm>
            <a:off x="6840448" y="4516767"/>
            <a:ext cx="4320000" cy="483713"/>
            <a:chOff x="6324699" y="2409576"/>
            <a:chExt cx="2736305" cy="483713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CAAB5E4B-4AA5-41F0-A3D6-CB7DF2C3319B}"/>
                </a:ext>
              </a:extLst>
            </p:cNvPr>
            <p:cNvSpPr txBox="1"/>
            <p:nvPr/>
          </p:nvSpPr>
          <p:spPr>
            <a:xfrm>
              <a:off x="6324700" y="2616290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270A33D1-F59C-4DEF-8EEB-817124400883}"/>
                </a:ext>
              </a:extLst>
            </p:cNvPr>
            <p:cNvSpPr txBox="1"/>
            <p:nvPr/>
          </p:nvSpPr>
          <p:spPr>
            <a:xfrm>
              <a:off x="6324699" y="2409576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7" name="Rectangle 81">
            <a:extLst>
              <a:ext uri="{FF2B5EF4-FFF2-40B4-BE49-F238E27FC236}">
                <a16:creationId xmlns:a16="http://schemas.microsoft.com/office/drawing/2014/main" id="{2A290801-FD10-40A6-AEC9-A3803AF7FCF2}"/>
              </a:ext>
            </a:extLst>
          </p:cNvPr>
          <p:cNvSpPr/>
          <p:nvPr/>
        </p:nvSpPr>
        <p:spPr>
          <a:xfrm>
            <a:off x="6229053" y="4524625"/>
            <a:ext cx="5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0AD4AABE-8E77-4EA8-83D7-9FC94F9A7213}"/>
              </a:ext>
            </a:extLst>
          </p:cNvPr>
          <p:cNvSpPr txBox="1"/>
          <p:nvPr/>
        </p:nvSpPr>
        <p:spPr>
          <a:xfrm>
            <a:off x="6252555" y="4609959"/>
            <a:ext cx="50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154F8540-AD9E-4D6B-A4BA-CAFFD3FCE32B}"/>
              </a:ext>
            </a:extLst>
          </p:cNvPr>
          <p:cNvSpPr txBox="1"/>
          <p:nvPr/>
        </p:nvSpPr>
        <p:spPr>
          <a:xfrm>
            <a:off x="1250355" y="2850894"/>
            <a:ext cx="580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2048405A-4A3A-4F27-8632-601D765BAAF7}"/>
              </a:ext>
            </a:extLst>
          </p:cNvPr>
          <p:cNvSpPr txBox="1"/>
          <p:nvPr/>
        </p:nvSpPr>
        <p:spPr>
          <a:xfrm>
            <a:off x="2196112" y="2517479"/>
            <a:ext cx="580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B5D414A-453A-4C29-8822-55672D5B613E}"/>
              </a:ext>
            </a:extLst>
          </p:cNvPr>
          <p:cNvSpPr txBox="1"/>
          <p:nvPr/>
        </p:nvSpPr>
        <p:spPr>
          <a:xfrm>
            <a:off x="3141869" y="1841798"/>
            <a:ext cx="580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721F0977-707A-401C-B1F5-8934BC1A9E00}"/>
              </a:ext>
            </a:extLst>
          </p:cNvPr>
          <p:cNvSpPr txBox="1"/>
          <p:nvPr/>
        </p:nvSpPr>
        <p:spPr>
          <a:xfrm>
            <a:off x="4087626" y="3186855"/>
            <a:ext cx="580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08D78AF2-B358-4449-BDAB-D03DE52AA7F1}"/>
              </a:ext>
            </a:extLst>
          </p:cNvPr>
          <p:cNvSpPr txBox="1"/>
          <p:nvPr/>
        </p:nvSpPr>
        <p:spPr>
          <a:xfrm>
            <a:off x="5033385" y="2192305"/>
            <a:ext cx="580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94" name="Group 52">
            <a:extLst>
              <a:ext uri="{FF2B5EF4-FFF2-40B4-BE49-F238E27FC236}">
                <a16:creationId xmlns:a16="http://schemas.microsoft.com/office/drawing/2014/main" id="{014B2ACF-D36F-49BB-BE51-0DEB2876AE17}"/>
              </a:ext>
            </a:extLst>
          </p:cNvPr>
          <p:cNvGrpSpPr/>
          <p:nvPr/>
        </p:nvGrpSpPr>
        <p:grpSpPr>
          <a:xfrm>
            <a:off x="6840448" y="1924680"/>
            <a:ext cx="4320000" cy="483713"/>
            <a:chOff x="6324699" y="2409576"/>
            <a:chExt cx="2736305" cy="483713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280456CD-756E-4331-8527-BDF89C3A6BA1}"/>
                </a:ext>
              </a:extLst>
            </p:cNvPr>
            <p:cNvSpPr txBox="1"/>
            <p:nvPr/>
          </p:nvSpPr>
          <p:spPr>
            <a:xfrm>
              <a:off x="6324700" y="2616290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7A9BA3E-BD6E-44F2-830C-65D6C4B3EFAF}"/>
                </a:ext>
              </a:extLst>
            </p:cNvPr>
            <p:cNvSpPr txBox="1"/>
            <p:nvPr/>
          </p:nvSpPr>
          <p:spPr>
            <a:xfrm>
              <a:off x="6324699" y="2409576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184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2018-04-20T03:37:41Z</dcterms:modified>
</cp:coreProperties>
</file>