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226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ko-K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5.8395201847572013E-2"/>
          <c:y val="3.4471375400752048E-2"/>
          <c:w val="0.88385226967597008"/>
          <c:h val="0.88556194076886297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bg1">
                <a:lumMod val="75000"/>
              </a:schemeClr>
            </a:solidFill>
          </c:spPr>
          <c:invertIfNegative val="0"/>
          <c:dPt>
            <c:idx val="0"/>
            <c:invertIfNegative val="0"/>
            <c:bubble3D val="0"/>
            <c:spPr>
              <a:solidFill>
                <a:schemeClr val="accent1"/>
              </a:solidFill>
            </c:spPr>
            <c:extLst>
              <c:ext xmlns:c16="http://schemas.microsoft.com/office/drawing/2014/chart" uri="{C3380CC4-5D6E-409C-BE32-E72D297353CC}">
                <c16:uniqueId val="{00000001-DC5C-4E3B-830D-33BF514F8088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4"/>
              </a:solidFill>
            </c:spPr>
            <c:extLst>
              <c:ext xmlns:c16="http://schemas.microsoft.com/office/drawing/2014/chart" uri="{C3380CC4-5D6E-409C-BE32-E72D297353CC}">
                <c16:uniqueId val="{00000003-DC5C-4E3B-830D-33BF514F8088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5"/>
              </a:solidFill>
            </c:spPr>
            <c:extLst>
              <c:ext xmlns:c16="http://schemas.microsoft.com/office/drawing/2014/chart" uri="{C3380CC4-5D6E-409C-BE32-E72D297353CC}">
                <c16:uniqueId val="{00000005-DC5C-4E3B-830D-33BF514F8088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2"/>
              </a:solidFill>
            </c:spPr>
            <c:extLst>
              <c:ext xmlns:c16="http://schemas.microsoft.com/office/drawing/2014/chart" uri="{C3380CC4-5D6E-409C-BE32-E72D297353CC}">
                <c16:uniqueId val="{00000007-DC5C-4E3B-830D-33BF514F8088}"/>
              </c:ext>
            </c:extLst>
          </c:dPt>
          <c:dPt>
            <c:idx val="4"/>
            <c:invertIfNegative val="0"/>
            <c:bubble3D val="0"/>
            <c:spPr>
              <a:solidFill>
                <a:schemeClr val="accent3"/>
              </a:solidFill>
            </c:spPr>
            <c:extLst>
              <c:ext xmlns:c16="http://schemas.microsoft.com/office/drawing/2014/chart" uri="{C3380CC4-5D6E-409C-BE32-E72D297353CC}">
                <c16:uniqueId val="{00000009-DC5C-4E3B-830D-33BF514F8088}"/>
              </c:ext>
            </c:extLst>
          </c:dPt>
          <c:cat>
            <c:numRef>
              <c:f>Sheet1!$A$2:$A$6</c:f>
              <c:numCache>
                <c:formatCode>General</c:formatCode>
                <c:ptCount val="5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</c:numCache>
            </c:numRef>
          </c:cat>
          <c:val>
            <c:numRef>
              <c:f>Sheet1!$B$2:$B$6</c:f>
              <c:numCache>
                <c:formatCode>General</c:formatCode>
                <c:ptCount val="5"/>
                <c:pt idx="0">
                  <c:v>50</c:v>
                </c:pt>
                <c:pt idx="1">
                  <c:v>60</c:v>
                </c:pt>
                <c:pt idx="2">
                  <c:v>80</c:v>
                </c:pt>
                <c:pt idx="3">
                  <c:v>40</c:v>
                </c:pt>
                <c:pt idx="4">
                  <c:v>70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DC5C-4E3B-830D-33BF514F808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36969216"/>
        <c:axId val="137036544"/>
      </c:barChart>
      <c:catAx>
        <c:axId val="13696921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200">
                <a:latin typeface="Arial" pitchFamily="34" charset="0"/>
                <a:cs typeface="Arial" pitchFamily="34" charset="0"/>
              </a:defRPr>
            </a:pPr>
            <a:endParaRPr lang="ko-KR"/>
          </a:p>
        </c:txPr>
        <c:crossAx val="137036544"/>
        <c:crosses val="autoZero"/>
        <c:auto val="1"/>
        <c:lblAlgn val="ctr"/>
        <c:lblOffset val="100"/>
        <c:noMultiLvlLbl val="0"/>
      </c:catAx>
      <c:valAx>
        <c:axId val="137036544"/>
        <c:scaling>
          <c:orientation val="minMax"/>
        </c:scaling>
        <c:delete val="1"/>
        <c:axPos val="l"/>
        <c:majorGridlines>
          <c:spPr>
            <a:ln>
              <a:noFill/>
            </a:ln>
          </c:spPr>
        </c:majorGridlines>
        <c:numFmt formatCode="General" sourceLinked="1"/>
        <c:majorTickMark val="out"/>
        <c:minorTickMark val="none"/>
        <c:tickLblPos val="nextTo"/>
        <c:crossAx val="136969216"/>
        <c:crosses val="autoZero"/>
        <c:crossBetween val="between"/>
      </c:valAx>
      <c:spPr>
        <a:noFill/>
        <a:ln>
          <a:noFill/>
        </a:ln>
      </c:spPr>
    </c:plotArea>
    <c:plotVisOnly val="1"/>
    <c:dispBlanksAs val="gap"/>
    <c:showDLblsOverMax val="0"/>
  </c:chart>
  <c:spPr>
    <a:ln>
      <a:noFill/>
    </a:ln>
  </c:spPr>
  <c:txPr>
    <a:bodyPr/>
    <a:lstStyle/>
    <a:p>
      <a:pPr>
        <a:defRPr sz="1800"/>
      </a:pPr>
      <a:endParaRPr lang="ko-KR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158" name="Group 41">
            <a:extLst>
              <a:ext uri="{FF2B5EF4-FFF2-40B4-BE49-F238E27FC236}">
                <a16:creationId xmlns:a16="http://schemas.microsoft.com/office/drawing/2014/main" id="{1B1B31EF-1DCC-4CD3-9E4E-831A19D8A0D5}"/>
              </a:ext>
            </a:extLst>
          </p:cNvPr>
          <p:cNvGrpSpPr/>
          <p:nvPr/>
        </p:nvGrpSpPr>
        <p:grpSpPr>
          <a:xfrm>
            <a:off x="1256232" y="5315088"/>
            <a:ext cx="9698586" cy="875246"/>
            <a:chOff x="179512" y="5240233"/>
            <a:chExt cx="4220765" cy="875246"/>
          </a:xfrm>
        </p:grpSpPr>
        <p:sp>
          <p:nvSpPr>
            <p:cNvPr id="159" name="TextBox 158">
              <a:extLst>
                <a:ext uri="{FF2B5EF4-FFF2-40B4-BE49-F238E27FC236}">
                  <a16:creationId xmlns:a16="http://schemas.microsoft.com/office/drawing/2014/main" id="{A005ED0A-8AD5-40B5-81B0-107A52E95300}"/>
                </a:ext>
              </a:extLst>
            </p:cNvPr>
            <p:cNvSpPr txBox="1"/>
            <p:nvPr/>
          </p:nvSpPr>
          <p:spPr>
            <a:xfrm>
              <a:off x="188133" y="5469148"/>
              <a:ext cx="421214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I hope and I believe that this Template will your Time, Money and Reputation. Easy to change colors, photos and Text. Get a modern PowerPoint  Presentation that is beautifully designed.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 You can simply impress your audience and add a unique zing and appeal to your Presentations. 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Easy to change colors, photos and Text.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60" name="TextBox 159">
              <a:extLst>
                <a:ext uri="{FF2B5EF4-FFF2-40B4-BE49-F238E27FC236}">
                  <a16:creationId xmlns:a16="http://schemas.microsoft.com/office/drawing/2014/main" id="{D2509006-89C4-457D-97B8-DD59DA90C0F1}"/>
                </a:ext>
              </a:extLst>
            </p:cNvPr>
            <p:cNvSpPr txBox="1"/>
            <p:nvPr/>
          </p:nvSpPr>
          <p:spPr>
            <a:xfrm>
              <a:off x="179512" y="5240233"/>
              <a:ext cx="4220765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Contents Here 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aphicFrame>
        <p:nvGraphicFramePr>
          <p:cNvPr id="161" name="Chart 44">
            <a:extLst>
              <a:ext uri="{FF2B5EF4-FFF2-40B4-BE49-F238E27FC236}">
                <a16:creationId xmlns:a16="http://schemas.microsoft.com/office/drawing/2014/main" id="{CD5EEB2E-0C7A-42C0-80E8-CC2B16BB996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379076846"/>
              </p:ext>
            </p:extLst>
          </p:nvPr>
        </p:nvGraphicFramePr>
        <p:xfrm>
          <a:off x="760577" y="1750392"/>
          <a:ext cx="5335423" cy="339580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cxnSp>
        <p:nvCxnSpPr>
          <p:cNvPr id="162" name="Straight Connector 45">
            <a:extLst>
              <a:ext uri="{FF2B5EF4-FFF2-40B4-BE49-F238E27FC236}">
                <a16:creationId xmlns:a16="http://schemas.microsoft.com/office/drawing/2014/main" id="{2DCA2DB5-65A4-4CEB-A3EC-6B3540831919}"/>
              </a:ext>
            </a:extLst>
          </p:cNvPr>
          <p:cNvCxnSpPr>
            <a:cxnSpLocks/>
          </p:cNvCxnSpPr>
          <p:nvPr/>
        </p:nvCxnSpPr>
        <p:spPr>
          <a:xfrm flipV="1">
            <a:off x="6694237" y="2437407"/>
            <a:ext cx="4608000" cy="14553"/>
          </a:xfrm>
          <a:prstGeom prst="line">
            <a:avLst/>
          </a:prstGeom>
          <a:ln>
            <a:solidFill>
              <a:schemeClr val="accent1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3" name="Rectangle 49">
            <a:extLst>
              <a:ext uri="{FF2B5EF4-FFF2-40B4-BE49-F238E27FC236}">
                <a16:creationId xmlns:a16="http://schemas.microsoft.com/office/drawing/2014/main" id="{938DB1D8-A4AD-45C3-A694-47F78517AADB}"/>
              </a:ext>
            </a:extLst>
          </p:cNvPr>
          <p:cNvSpPr/>
          <p:nvPr/>
        </p:nvSpPr>
        <p:spPr>
          <a:xfrm>
            <a:off x="6229053" y="1924968"/>
            <a:ext cx="540000" cy="540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64" name="Straight Connector 51">
            <a:extLst>
              <a:ext uri="{FF2B5EF4-FFF2-40B4-BE49-F238E27FC236}">
                <a16:creationId xmlns:a16="http://schemas.microsoft.com/office/drawing/2014/main" id="{E719EDCE-AFB4-415D-A8E6-A2FC7CB6A0F2}"/>
              </a:ext>
            </a:extLst>
          </p:cNvPr>
          <p:cNvCxnSpPr>
            <a:cxnSpLocks/>
          </p:cNvCxnSpPr>
          <p:nvPr/>
        </p:nvCxnSpPr>
        <p:spPr>
          <a:xfrm flipV="1">
            <a:off x="6694237" y="3082547"/>
            <a:ext cx="4608000" cy="14553"/>
          </a:xfrm>
          <a:prstGeom prst="line">
            <a:avLst/>
          </a:prstGeom>
          <a:ln>
            <a:solidFill>
              <a:schemeClr val="accent4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65" name="Group 52">
            <a:extLst>
              <a:ext uri="{FF2B5EF4-FFF2-40B4-BE49-F238E27FC236}">
                <a16:creationId xmlns:a16="http://schemas.microsoft.com/office/drawing/2014/main" id="{8F96DADC-6A88-4668-AABE-39754CFD91D3}"/>
              </a:ext>
            </a:extLst>
          </p:cNvPr>
          <p:cNvGrpSpPr/>
          <p:nvPr/>
        </p:nvGrpSpPr>
        <p:grpSpPr>
          <a:xfrm>
            <a:off x="6840448" y="2572702"/>
            <a:ext cx="4320000" cy="483713"/>
            <a:chOff x="6324699" y="2409576"/>
            <a:chExt cx="2736305" cy="483713"/>
          </a:xfrm>
        </p:grpSpPr>
        <p:sp>
          <p:nvSpPr>
            <p:cNvPr id="166" name="TextBox 165">
              <a:extLst>
                <a:ext uri="{FF2B5EF4-FFF2-40B4-BE49-F238E27FC236}">
                  <a16:creationId xmlns:a16="http://schemas.microsoft.com/office/drawing/2014/main" id="{EFD189F9-3D61-46E5-BA84-465D735C6816}"/>
                </a:ext>
              </a:extLst>
            </p:cNvPr>
            <p:cNvSpPr txBox="1"/>
            <p:nvPr/>
          </p:nvSpPr>
          <p:spPr>
            <a:xfrm>
              <a:off x="6324700" y="2616290"/>
              <a:ext cx="2736304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You can simply impress your audience and add a unique zing.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67" name="TextBox 166">
              <a:extLst>
                <a:ext uri="{FF2B5EF4-FFF2-40B4-BE49-F238E27FC236}">
                  <a16:creationId xmlns:a16="http://schemas.microsoft.com/office/drawing/2014/main" id="{13C035B4-218E-4592-975B-BC6C5A84214C}"/>
                </a:ext>
              </a:extLst>
            </p:cNvPr>
            <p:cNvSpPr txBox="1"/>
            <p:nvPr/>
          </p:nvSpPr>
          <p:spPr>
            <a:xfrm>
              <a:off x="6324699" y="2409576"/>
              <a:ext cx="2736304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Add Contents Title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sp>
        <p:nvSpPr>
          <p:cNvPr id="168" name="Rectangle 58">
            <a:extLst>
              <a:ext uri="{FF2B5EF4-FFF2-40B4-BE49-F238E27FC236}">
                <a16:creationId xmlns:a16="http://schemas.microsoft.com/office/drawing/2014/main" id="{58095CA5-9D17-4D81-8520-CA425C7E8720}"/>
              </a:ext>
            </a:extLst>
          </p:cNvPr>
          <p:cNvSpPr/>
          <p:nvPr/>
        </p:nvSpPr>
        <p:spPr>
          <a:xfrm>
            <a:off x="6229053" y="2574882"/>
            <a:ext cx="540000" cy="540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9" name="TextBox 168">
            <a:extLst>
              <a:ext uri="{FF2B5EF4-FFF2-40B4-BE49-F238E27FC236}">
                <a16:creationId xmlns:a16="http://schemas.microsoft.com/office/drawing/2014/main" id="{15B7B889-1362-41A8-A053-A8D4CF972ACF}"/>
              </a:ext>
            </a:extLst>
          </p:cNvPr>
          <p:cNvSpPr txBox="1"/>
          <p:nvPr/>
        </p:nvSpPr>
        <p:spPr>
          <a:xfrm>
            <a:off x="6252555" y="2010302"/>
            <a:ext cx="5023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b="1" dirty="0">
                <a:solidFill>
                  <a:schemeClr val="bg1"/>
                </a:solidFill>
                <a:cs typeface="Arial" pitchFamily="34" charset="0"/>
              </a:rPr>
              <a:t>01</a:t>
            </a:r>
            <a:endParaRPr lang="ko-KR" altLang="en-US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70" name="TextBox 169">
            <a:extLst>
              <a:ext uri="{FF2B5EF4-FFF2-40B4-BE49-F238E27FC236}">
                <a16:creationId xmlns:a16="http://schemas.microsoft.com/office/drawing/2014/main" id="{B7AC8B96-BC29-4E6A-8A52-98D5774FEF00}"/>
              </a:ext>
            </a:extLst>
          </p:cNvPr>
          <p:cNvSpPr txBox="1"/>
          <p:nvPr/>
        </p:nvSpPr>
        <p:spPr>
          <a:xfrm>
            <a:off x="6252555" y="2660216"/>
            <a:ext cx="5023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b="1" dirty="0">
                <a:solidFill>
                  <a:schemeClr val="bg1"/>
                </a:solidFill>
                <a:cs typeface="Arial" pitchFamily="34" charset="0"/>
              </a:rPr>
              <a:t>02</a:t>
            </a:r>
            <a:endParaRPr lang="ko-KR" altLang="en-US" b="1" dirty="0">
              <a:solidFill>
                <a:schemeClr val="bg1"/>
              </a:solidFill>
              <a:cs typeface="Arial" pitchFamily="34" charset="0"/>
            </a:endParaRPr>
          </a:p>
        </p:txBody>
      </p:sp>
      <p:cxnSp>
        <p:nvCxnSpPr>
          <p:cNvPr id="171" name="Straight Connector 65">
            <a:extLst>
              <a:ext uri="{FF2B5EF4-FFF2-40B4-BE49-F238E27FC236}">
                <a16:creationId xmlns:a16="http://schemas.microsoft.com/office/drawing/2014/main" id="{C7058AB9-BBFD-4229-B9F4-24DB9ED060B4}"/>
              </a:ext>
            </a:extLst>
          </p:cNvPr>
          <p:cNvCxnSpPr/>
          <p:nvPr/>
        </p:nvCxnSpPr>
        <p:spPr>
          <a:xfrm flipV="1">
            <a:off x="6694237" y="3737490"/>
            <a:ext cx="4608000" cy="9524"/>
          </a:xfrm>
          <a:prstGeom prst="line">
            <a:avLst/>
          </a:prstGeom>
          <a:ln>
            <a:solidFill>
              <a:schemeClr val="accent5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72" name="Group 66">
            <a:extLst>
              <a:ext uri="{FF2B5EF4-FFF2-40B4-BE49-F238E27FC236}">
                <a16:creationId xmlns:a16="http://schemas.microsoft.com/office/drawing/2014/main" id="{FC1AFEEB-1B39-4441-A404-944B955605E8}"/>
              </a:ext>
            </a:extLst>
          </p:cNvPr>
          <p:cNvGrpSpPr/>
          <p:nvPr/>
        </p:nvGrpSpPr>
        <p:grpSpPr>
          <a:xfrm>
            <a:off x="6840448" y="3220724"/>
            <a:ext cx="4370096" cy="483713"/>
            <a:chOff x="6324699" y="2409576"/>
            <a:chExt cx="2736305" cy="483713"/>
          </a:xfrm>
        </p:grpSpPr>
        <p:sp>
          <p:nvSpPr>
            <p:cNvPr id="173" name="TextBox 172">
              <a:extLst>
                <a:ext uri="{FF2B5EF4-FFF2-40B4-BE49-F238E27FC236}">
                  <a16:creationId xmlns:a16="http://schemas.microsoft.com/office/drawing/2014/main" id="{84588279-1C55-499C-B9A2-5781F84B30AD}"/>
                </a:ext>
              </a:extLst>
            </p:cNvPr>
            <p:cNvSpPr txBox="1"/>
            <p:nvPr/>
          </p:nvSpPr>
          <p:spPr>
            <a:xfrm>
              <a:off x="6324700" y="2616290"/>
              <a:ext cx="2736304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You can simply impress your audience and add a unique zing.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74" name="TextBox 173">
              <a:extLst>
                <a:ext uri="{FF2B5EF4-FFF2-40B4-BE49-F238E27FC236}">
                  <a16:creationId xmlns:a16="http://schemas.microsoft.com/office/drawing/2014/main" id="{C8104C76-15FD-47E9-B6BC-C46116CBA186}"/>
                </a:ext>
              </a:extLst>
            </p:cNvPr>
            <p:cNvSpPr txBox="1"/>
            <p:nvPr/>
          </p:nvSpPr>
          <p:spPr>
            <a:xfrm>
              <a:off x="6324699" y="2409576"/>
              <a:ext cx="2736304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Add Contents Title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sp>
        <p:nvSpPr>
          <p:cNvPr id="175" name="Rectangle 69">
            <a:extLst>
              <a:ext uri="{FF2B5EF4-FFF2-40B4-BE49-F238E27FC236}">
                <a16:creationId xmlns:a16="http://schemas.microsoft.com/office/drawing/2014/main" id="{B2AD5E48-6977-4152-9E87-E426E891088C}"/>
              </a:ext>
            </a:extLst>
          </p:cNvPr>
          <p:cNvSpPr/>
          <p:nvPr/>
        </p:nvSpPr>
        <p:spPr>
          <a:xfrm>
            <a:off x="6229053" y="3224796"/>
            <a:ext cx="540000" cy="540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76" name="Straight Connector 70">
            <a:extLst>
              <a:ext uri="{FF2B5EF4-FFF2-40B4-BE49-F238E27FC236}">
                <a16:creationId xmlns:a16="http://schemas.microsoft.com/office/drawing/2014/main" id="{1277ACFD-8177-4B1C-B440-1D9FF2DC1B37}"/>
              </a:ext>
            </a:extLst>
          </p:cNvPr>
          <p:cNvCxnSpPr/>
          <p:nvPr/>
        </p:nvCxnSpPr>
        <p:spPr>
          <a:xfrm flipV="1">
            <a:off x="6694237" y="4387404"/>
            <a:ext cx="4608000" cy="9524"/>
          </a:xfrm>
          <a:prstGeom prst="line">
            <a:avLst/>
          </a:prstGeom>
          <a:ln>
            <a:solidFill>
              <a:schemeClr val="accent2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77" name="Group 71">
            <a:extLst>
              <a:ext uri="{FF2B5EF4-FFF2-40B4-BE49-F238E27FC236}">
                <a16:creationId xmlns:a16="http://schemas.microsoft.com/office/drawing/2014/main" id="{C6E6FF8F-09E5-438E-9CDA-63C218854DA9}"/>
              </a:ext>
            </a:extLst>
          </p:cNvPr>
          <p:cNvGrpSpPr/>
          <p:nvPr/>
        </p:nvGrpSpPr>
        <p:grpSpPr>
          <a:xfrm>
            <a:off x="6840448" y="3868746"/>
            <a:ext cx="4370096" cy="483713"/>
            <a:chOff x="6324699" y="2409576"/>
            <a:chExt cx="2736305" cy="483713"/>
          </a:xfrm>
        </p:grpSpPr>
        <p:sp>
          <p:nvSpPr>
            <p:cNvPr id="178" name="TextBox 177">
              <a:extLst>
                <a:ext uri="{FF2B5EF4-FFF2-40B4-BE49-F238E27FC236}">
                  <a16:creationId xmlns:a16="http://schemas.microsoft.com/office/drawing/2014/main" id="{7D3DC856-8321-4F60-802C-FA616496C52A}"/>
                </a:ext>
              </a:extLst>
            </p:cNvPr>
            <p:cNvSpPr txBox="1"/>
            <p:nvPr/>
          </p:nvSpPr>
          <p:spPr>
            <a:xfrm>
              <a:off x="6324700" y="2616290"/>
              <a:ext cx="2736304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You can simply impress your audience and add a unique zing.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79" name="TextBox 178">
              <a:extLst>
                <a:ext uri="{FF2B5EF4-FFF2-40B4-BE49-F238E27FC236}">
                  <a16:creationId xmlns:a16="http://schemas.microsoft.com/office/drawing/2014/main" id="{5A22D2D4-A408-42E3-9112-FDD7D874602D}"/>
                </a:ext>
              </a:extLst>
            </p:cNvPr>
            <p:cNvSpPr txBox="1"/>
            <p:nvPr/>
          </p:nvSpPr>
          <p:spPr>
            <a:xfrm>
              <a:off x="6324699" y="2409576"/>
              <a:ext cx="2736304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Add Contents Title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sp>
        <p:nvSpPr>
          <p:cNvPr id="180" name="Rectangle 74">
            <a:extLst>
              <a:ext uri="{FF2B5EF4-FFF2-40B4-BE49-F238E27FC236}">
                <a16:creationId xmlns:a16="http://schemas.microsoft.com/office/drawing/2014/main" id="{593BD01B-7070-4FE4-BF41-48242491EFB0}"/>
              </a:ext>
            </a:extLst>
          </p:cNvPr>
          <p:cNvSpPr/>
          <p:nvPr/>
        </p:nvSpPr>
        <p:spPr>
          <a:xfrm>
            <a:off x="6229053" y="3874710"/>
            <a:ext cx="540000" cy="540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1" name="TextBox 180">
            <a:extLst>
              <a:ext uri="{FF2B5EF4-FFF2-40B4-BE49-F238E27FC236}">
                <a16:creationId xmlns:a16="http://schemas.microsoft.com/office/drawing/2014/main" id="{98878DC9-E2D4-441C-B617-410C7E5529FE}"/>
              </a:ext>
            </a:extLst>
          </p:cNvPr>
          <p:cNvSpPr txBox="1"/>
          <p:nvPr/>
        </p:nvSpPr>
        <p:spPr>
          <a:xfrm>
            <a:off x="6252555" y="3310130"/>
            <a:ext cx="5023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b="1" dirty="0">
                <a:solidFill>
                  <a:schemeClr val="bg1"/>
                </a:solidFill>
                <a:cs typeface="Arial" pitchFamily="34" charset="0"/>
              </a:rPr>
              <a:t>03</a:t>
            </a:r>
            <a:endParaRPr lang="ko-KR" altLang="en-US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82" name="TextBox 181">
            <a:extLst>
              <a:ext uri="{FF2B5EF4-FFF2-40B4-BE49-F238E27FC236}">
                <a16:creationId xmlns:a16="http://schemas.microsoft.com/office/drawing/2014/main" id="{937AF902-892F-4D21-AF23-01BC0B959C32}"/>
              </a:ext>
            </a:extLst>
          </p:cNvPr>
          <p:cNvSpPr txBox="1"/>
          <p:nvPr/>
        </p:nvSpPr>
        <p:spPr>
          <a:xfrm>
            <a:off x="6252555" y="3960044"/>
            <a:ext cx="5023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b="1" dirty="0">
                <a:solidFill>
                  <a:schemeClr val="bg1"/>
                </a:solidFill>
                <a:cs typeface="Arial" pitchFamily="34" charset="0"/>
              </a:rPr>
              <a:t>04</a:t>
            </a:r>
            <a:endParaRPr lang="ko-KR" altLang="en-US" b="1" dirty="0">
              <a:solidFill>
                <a:schemeClr val="bg1"/>
              </a:solidFill>
              <a:cs typeface="Arial" pitchFamily="34" charset="0"/>
            </a:endParaRPr>
          </a:p>
        </p:txBody>
      </p:sp>
      <p:cxnSp>
        <p:nvCxnSpPr>
          <p:cNvPr id="183" name="Straight Connector 77">
            <a:extLst>
              <a:ext uri="{FF2B5EF4-FFF2-40B4-BE49-F238E27FC236}">
                <a16:creationId xmlns:a16="http://schemas.microsoft.com/office/drawing/2014/main" id="{2B7AB724-59C0-4245-BB33-80B16BE20663}"/>
              </a:ext>
            </a:extLst>
          </p:cNvPr>
          <p:cNvCxnSpPr/>
          <p:nvPr/>
        </p:nvCxnSpPr>
        <p:spPr>
          <a:xfrm flipV="1">
            <a:off x="6694237" y="5037319"/>
            <a:ext cx="4608000" cy="9524"/>
          </a:xfrm>
          <a:prstGeom prst="line">
            <a:avLst/>
          </a:prstGeom>
          <a:ln>
            <a:solidFill>
              <a:schemeClr val="accent3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84" name="Group 78">
            <a:extLst>
              <a:ext uri="{FF2B5EF4-FFF2-40B4-BE49-F238E27FC236}">
                <a16:creationId xmlns:a16="http://schemas.microsoft.com/office/drawing/2014/main" id="{A08A0825-B829-4CC6-A4FC-5F4F5B2379C7}"/>
              </a:ext>
            </a:extLst>
          </p:cNvPr>
          <p:cNvGrpSpPr/>
          <p:nvPr/>
        </p:nvGrpSpPr>
        <p:grpSpPr>
          <a:xfrm>
            <a:off x="6840448" y="4516767"/>
            <a:ext cx="4320000" cy="483713"/>
            <a:chOff x="6324699" y="2409576"/>
            <a:chExt cx="2736305" cy="483713"/>
          </a:xfrm>
        </p:grpSpPr>
        <p:sp>
          <p:nvSpPr>
            <p:cNvPr id="185" name="TextBox 184">
              <a:extLst>
                <a:ext uri="{FF2B5EF4-FFF2-40B4-BE49-F238E27FC236}">
                  <a16:creationId xmlns:a16="http://schemas.microsoft.com/office/drawing/2014/main" id="{CAAB5E4B-4AA5-41F0-A3D6-CB7DF2C3319B}"/>
                </a:ext>
              </a:extLst>
            </p:cNvPr>
            <p:cNvSpPr txBox="1"/>
            <p:nvPr/>
          </p:nvSpPr>
          <p:spPr>
            <a:xfrm>
              <a:off x="6324700" y="2616290"/>
              <a:ext cx="2736304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You can simply impress your audience and add a unique zing.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86" name="TextBox 185">
              <a:extLst>
                <a:ext uri="{FF2B5EF4-FFF2-40B4-BE49-F238E27FC236}">
                  <a16:creationId xmlns:a16="http://schemas.microsoft.com/office/drawing/2014/main" id="{270A33D1-F59C-4DEF-8EEB-817124400883}"/>
                </a:ext>
              </a:extLst>
            </p:cNvPr>
            <p:cNvSpPr txBox="1"/>
            <p:nvPr/>
          </p:nvSpPr>
          <p:spPr>
            <a:xfrm>
              <a:off x="6324699" y="2409576"/>
              <a:ext cx="2736304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Add Contents Title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sp>
        <p:nvSpPr>
          <p:cNvPr id="187" name="Rectangle 81">
            <a:extLst>
              <a:ext uri="{FF2B5EF4-FFF2-40B4-BE49-F238E27FC236}">
                <a16:creationId xmlns:a16="http://schemas.microsoft.com/office/drawing/2014/main" id="{2A290801-FD10-40A6-AEC9-A3803AF7FCF2}"/>
              </a:ext>
            </a:extLst>
          </p:cNvPr>
          <p:cNvSpPr/>
          <p:nvPr/>
        </p:nvSpPr>
        <p:spPr>
          <a:xfrm>
            <a:off x="6229053" y="4524625"/>
            <a:ext cx="540000" cy="540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8" name="TextBox 187">
            <a:extLst>
              <a:ext uri="{FF2B5EF4-FFF2-40B4-BE49-F238E27FC236}">
                <a16:creationId xmlns:a16="http://schemas.microsoft.com/office/drawing/2014/main" id="{0AD4AABE-8E77-4EA8-83D7-9FC94F9A7213}"/>
              </a:ext>
            </a:extLst>
          </p:cNvPr>
          <p:cNvSpPr txBox="1"/>
          <p:nvPr/>
        </p:nvSpPr>
        <p:spPr>
          <a:xfrm>
            <a:off x="6252555" y="4609959"/>
            <a:ext cx="5023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b="1" dirty="0">
                <a:solidFill>
                  <a:schemeClr val="bg1"/>
                </a:solidFill>
                <a:cs typeface="Arial" pitchFamily="34" charset="0"/>
              </a:rPr>
              <a:t>05</a:t>
            </a:r>
            <a:endParaRPr lang="ko-KR" altLang="en-US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89" name="TextBox 188">
            <a:extLst>
              <a:ext uri="{FF2B5EF4-FFF2-40B4-BE49-F238E27FC236}">
                <a16:creationId xmlns:a16="http://schemas.microsoft.com/office/drawing/2014/main" id="{154F8540-AD9E-4D6B-A4BA-CAFFD3FCE32B}"/>
              </a:ext>
            </a:extLst>
          </p:cNvPr>
          <p:cNvSpPr txBox="1"/>
          <p:nvPr/>
        </p:nvSpPr>
        <p:spPr>
          <a:xfrm>
            <a:off x="1250355" y="2850894"/>
            <a:ext cx="5801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50</a:t>
            </a:r>
            <a:r>
              <a:rPr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%</a:t>
            </a:r>
            <a:endParaRPr lang="ko-KR" altLang="en-US" sz="12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190" name="TextBox 189">
            <a:extLst>
              <a:ext uri="{FF2B5EF4-FFF2-40B4-BE49-F238E27FC236}">
                <a16:creationId xmlns:a16="http://schemas.microsoft.com/office/drawing/2014/main" id="{2048405A-4A3A-4F27-8632-601D765BAAF7}"/>
              </a:ext>
            </a:extLst>
          </p:cNvPr>
          <p:cNvSpPr txBox="1"/>
          <p:nvPr/>
        </p:nvSpPr>
        <p:spPr>
          <a:xfrm>
            <a:off x="2196112" y="2517479"/>
            <a:ext cx="5801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60</a:t>
            </a:r>
            <a:r>
              <a:rPr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%</a:t>
            </a:r>
            <a:endParaRPr lang="ko-KR" altLang="en-US" sz="12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191" name="TextBox 190">
            <a:extLst>
              <a:ext uri="{FF2B5EF4-FFF2-40B4-BE49-F238E27FC236}">
                <a16:creationId xmlns:a16="http://schemas.microsoft.com/office/drawing/2014/main" id="{3B5D414A-453A-4C29-8822-55672D5B613E}"/>
              </a:ext>
            </a:extLst>
          </p:cNvPr>
          <p:cNvSpPr txBox="1"/>
          <p:nvPr/>
        </p:nvSpPr>
        <p:spPr>
          <a:xfrm>
            <a:off x="3141869" y="1841798"/>
            <a:ext cx="5801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80</a:t>
            </a:r>
            <a:r>
              <a:rPr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%</a:t>
            </a:r>
            <a:endParaRPr lang="ko-KR" altLang="en-US" sz="12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192" name="TextBox 191">
            <a:extLst>
              <a:ext uri="{FF2B5EF4-FFF2-40B4-BE49-F238E27FC236}">
                <a16:creationId xmlns:a16="http://schemas.microsoft.com/office/drawing/2014/main" id="{721F0977-707A-401C-B1F5-8934BC1A9E00}"/>
              </a:ext>
            </a:extLst>
          </p:cNvPr>
          <p:cNvSpPr txBox="1"/>
          <p:nvPr/>
        </p:nvSpPr>
        <p:spPr>
          <a:xfrm>
            <a:off x="4087626" y="3186855"/>
            <a:ext cx="5801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40</a:t>
            </a:r>
            <a:r>
              <a:rPr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%</a:t>
            </a:r>
            <a:endParaRPr lang="ko-KR" altLang="en-US" sz="12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193" name="TextBox 192">
            <a:extLst>
              <a:ext uri="{FF2B5EF4-FFF2-40B4-BE49-F238E27FC236}">
                <a16:creationId xmlns:a16="http://schemas.microsoft.com/office/drawing/2014/main" id="{08D78AF2-B358-4449-BDAB-D03DE52AA7F1}"/>
              </a:ext>
            </a:extLst>
          </p:cNvPr>
          <p:cNvSpPr txBox="1"/>
          <p:nvPr/>
        </p:nvSpPr>
        <p:spPr>
          <a:xfrm>
            <a:off x="5033385" y="2192305"/>
            <a:ext cx="5801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70</a:t>
            </a:r>
            <a:r>
              <a:rPr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%</a:t>
            </a:r>
            <a:endParaRPr lang="ko-KR" altLang="en-US" sz="12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grpSp>
        <p:nvGrpSpPr>
          <p:cNvPr id="194" name="Group 52">
            <a:extLst>
              <a:ext uri="{FF2B5EF4-FFF2-40B4-BE49-F238E27FC236}">
                <a16:creationId xmlns:a16="http://schemas.microsoft.com/office/drawing/2014/main" id="{014B2ACF-D36F-49BB-BE51-0DEB2876AE17}"/>
              </a:ext>
            </a:extLst>
          </p:cNvPr>
          <p:cNvGrpSpPr/>
          <p:nvPr/>
        </p:nvGrpSpPr>
        <p:grpSpPr>
          <a:xfrm>
            <a:off x="6840448" y="1924680"/>
            <a:ext cx="4320000" cy="483713"/>
            <a:chOff x="6324699" y="2409576"/>
            <a:chExt cx="2736305" cy="483713"/>
          </a:xfrm>
        </p:grpSpPr>
        <p:sp>
          <p:nvSpPr>
            <p:cNvPr id="195" name="TextBox 194">
              <a:extLst>
                <a:ext uri="{FF2B5EF4-FFF2-40B4-BE49-F238E27FC236}">
                  <a16:creationId xmlns:a16="http://schemas.microsoft.com/office/drawing/2014/main" id="{280456CD-756E-4331-8527-BDF89C3A6BA1}"/>
                </a:ext>
              </a:extLst>
            </p:cNvPr>
            <p:cNvSpPr txBox="1"/>
            <p:nvPr/>
          </p:nvSpPr>
          <p:spPr>
            <a:xfrm>
              <a:off x="6324700" y="2616290"/>
              <a:ext cx="2736304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You can simply impress your audience and add a unique zing.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96" name="TextBox 195">
              <a:extLst>
                <a:ext uri="{FF2B5EF4-FFF2-40B4-BE49-F238E27FC236}">
                  <a16:creationId xmlns:a16="http://schemas.microsoft.com/office/drawing/2014/main" id="{77A9BA3E-BD6E-44F2-830C-65D6C4B3EFAF}"/>
                </a:ext>
              </a:extLst>
            </p:cNvPr>
            <p:cNvSpPr txBox="1"/>
            <p:nvPr/>
          </p:nvSpPr>
          <p:spPr>
            <a:xfrm>
              <a:off x="6324699" y="2409576"/>
              <a:ext cx="2736304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Add Contents Title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11242</TotalTime>
  <Words>184</Words>
  <Application>Microsoft Office PowerPoint</Application>
  <PresentationFormat>와이드스크린</PresentationFormat>
  <Paragraphs>25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4" baseType="lpstr">
      <vt:lpstr>Arial Unicode MS</vt:lpstr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WIN7</cp:lastModifiedBy>
  <cp:revision>16</cp:revision>
  <dcterms:created xsi:type="dcterms:W3CDTF">2018-02-18T19:39:47Z</dcterms:created>
  <dcterms:modified xsi:type="dcterms:W3CDTF">2018-04-20T03:37:41Z</dcterms:modified>
</cp:coreProperties>
</file>