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5" name="L-Shape 5">
            <a:extLst>
              <a:ext uri="{FF2B5EF4-FFF2-40B4-BE49-F238E27FC236}">
                <a16:creationId xmlns:a16="http://schemas.microsoft.com/office/drawing/2014/main" id="{A2A250BE-B20D-47CA-A91D-FB15FD7137E1}"/>
              </a:ext>
            </a:extLst>
          </p:cNvPr>
          <p:cNvSpPr/>
          <p:nvPr/>
        </p:nvSpPr>
        <p:spPr>
          <a:xfrm rot="13500000">
            <a:off x="5191947" y="5361129"/>
            <a:ext cx="703686" cy="703697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bg1"/>
          </a:solidFill>
          <a:ln w="412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6" name="L-Shape 5">
            <a:extLst>
              <a:ext uri="{FF2B5EF4-FFF2-40B4-BE49-F238E27FC236}">
                <a16:creationId xmlns:a16="http://schemas.microsoft.com/office/drawing/2014/main" id="{5729E87D-2C30-4676-AB4D-D9D0FE1341B4}"/>
              </a:ext>
            </a:extLst>
          </p:cNvPr>
          <p:cNvSpPr/>
          <p:nvPr/>
        </p:nvSpPr>
        <p:spPr>
          <a:xfrm rot="13500000">
            <a:off x="3079671" y="1709740"/>
            <a:ext cx="2648198" cy="2648240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0EB9547B-3C0E-4709-9822-60F6621C0148}"/>
              </a:ext>
            </a:extLst>
          </p:cNvPr>
          <p:cNvSpPr txBox="1"/>
          <p:nvPr/>
        </p:nvSpPr>
        <p:spPr>
          <a:xfrm>
            <a:off x="3100485" y="2710694"/>
            <a:ext cx="1989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81EB58A7-B7DF-49A9-B6A6-16F1035A6A44}"/>
              </a:ext>
            </a:extLst>
          </p:cNvPr>
          <p:cNvSpPr txBox="1"/>
          <p:nvPr/>
        </p:nvSpPr>
        <p:spPr>
          <a:xfrm>
            <a:off x="5048474" y="2777948"/>
            <a:ext cx="9112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Text</a:t>
            </a:r>
            <a:endParaRPr lang="ko-KR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9" name="L-Shape 5">
            <a:extLst>
              <a:ext uri="{FF2B5EF4-FFF2-40B4-BE49-F238E27FC236}">
                <a16:creationId xmlns:a16="http://schemas.microsoft.com/office/drawing/2014/main" id="{82214A8A-04BB-44CB-B4EA-928A207CC9C4}"/>
              </a:ext>
            </a:extLst>
          </p:cNvPr>
          <p:cNvSpPr/>
          <p:nvPr/>
        </p:nvSpPr>
        <p:spPr>
          <a:xfrm rot="13500000">
            <a:off x="7461403" y="1685187"/>
            <a:ext cx="2293471" cy="2293507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67C404EE-FC82-4762-BFC0-888A68FEA0A7}"/>
              </a:ext>
            </a:extLst>
          </p:cNvPr>
          <p:cNvSpPr txBox="1"/>
          <p:nvPr/>
        </p:nvSpPr>
        <p:spPr>
          <a:xfrm>
            <a:off x="7493563" y="2604063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 Point  Presentation.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BAA4A069-8EBD-4D9C-8E3E-F1CFC8688960}"/>
              </a:ext>
            </a:extLst>
          </p:cNvPr>
          <p:cNvSpPr txBox="1"/>
          <p:nvPr/>
        </p:nvSpPr>
        <p:spPr>
          <a:xfrm>
            <a:off x="9083169" y="2574038"/>
            <a:ext cx="974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Text</a:t>
            </a:r>
            <a:endParaRPr lang="ko-KR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2" name="L-Shape 5">
            <a:extLst>
              <a:ext uri="{FF2B5EF4-FFF2-40B4-BE49-F238E27FC236}">
                <a16:creationId xmlns:a16="http://schemas.microsoft.com/office/drawing/2014/main" id="{78A915E2-4E6B-4721-B48D-56EF2B0131D6}"/>
              </a:ext>
            </a:extLst>
          </p:cNvPr>
          <p:cNvSpPr/>
          <p:nvPr/>
        </p:nvSpPr>
        <p:spPr>
          <a:xfrm rot="13500000">
            <a:off x="8089614" y="3827188"/>
            <a:ext cx="2648198" cy="2648240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id="{F390700C-EA58-4E49-AE7F-FACC8C7B217F}"/>
              </a:ext>
            </a:extLst>
          </p:cNvPr>
          <p:cNvSpPr txBox="1"/>
          <p:nvPr/>
        </p:nvSpPr>
        <p:spPr>
          <a:xfrm>
            <a:off x="8110428" y="4828142"/>
            <a:ext cx="1989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4" name="TextBox 303">
            <a:extLst>
              <a:ext uri="{FF2B5EF4-FFF2-40B4-BE49-F238E27FC236}">
                <a16:creationId xmlns:a16="http://schemas.microsoft.com/office/drawing/2014/main" id="{BFF681E4-9357-4CB5-AEC9-BDF46F1B2045}"/>
              </a:ext>
            </a:extLst>
          </p:cNvPr>
          <p:cNvSpPr txBox="1"/>
          <p:nvPr/>
        </p:nvSpPr>
        <p:spPr>
          <a:xfrm>
            <a:off x="10058417" y="4895396"/>
            <a:ext cx="9112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Text</a:t>
            </a:r>
            <a:endParaRPr lang="ko-KR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5" name="L-Shape 5">
            <a:extLst>
              <a:ext uri="{FF2B5EF4-FFF2-40B4-BE49-F238E27FC236}">
                <a16:creationId xmlns:a16="http://schemas.microsoft.com/office/drawing/2014/main" id="{5D12ED8C-63FF-4BA9-85D0-908226D8A84F}"/>
              </a:ext>
            </a:extLst>
          </p:cNvPr>
          <p:cNvSpPr/>
          <p:nvPr/>
        </p:nvSpPr>
        <p:spPr>
          <a:xfrm rot="13500000">
            <a:off x="4670520" y="2963483"/>
            <a:ext cx="3125471" cy="3125520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BEC8EF49-D9CE-48BF-852F-F1C6875A4574}"/>
              </a:ext>
            </a:extLst>
          </p:cNvPr>
          <p:cNvSpPr txBox="1"/>
          <p:nvPr/>
        </p:nvSpPr>
        <p:spPr>
          <a:xfrm>
            <a:off x="4698180" y="4195466"/>
            <a:ext cx="1989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73E3C930-F314-4760-B8DA-478D4CDC6847}"/>
              </a:ext>
            </a:extLst>
          </p:cNvPr>
          <p:cNvSpPr txBox="1"/>
          <p:nvPr/>
        </p:nvSpPr>
        <p:spPr>
          <a:xfrm>
            <a:off x="6759543" y="4257021"/>
            <a:ext cx="1334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Text</a:t>
            </a:r>
            <a:endParaRPr lang="ko-KR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8" name="L-Shape 5">
            <a:extLst>
              <a:ext uri="{FF2B5EF4-FFF2-40B4-BE49-F238E27FC236}">
                <a16:creationId xmlns:a16="http://schemas.microsoft.com/office/drawing/2014/main" id="{AB3E3054-7797-4AC0-93C4-8123F72858E1}"/>
              </a:ext>
            </a:extLst>
          </p:cNvPr>
          <p:cNvSpPr/>
          <p:nvPr/>
        </p:nvSpPr>
        <p:spPr>
          <a:xfrm rot="13500000">
            <a:off x="3362312" y="4784833"/>
            <a:ext cx="1171974" cy="1171992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bg1"/>
          </a:solidFill>
          <a:ln w="412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9" name="L-Shape 5">
            <a:extLst>
              <a:ext uri="{FF2B5EF4-FFF2-40B4-BE49-F238E27FC236}">
                <a16:creationId xmlns:a16="http://schemas.microsoft.com/office/drawing/2014/main" id="{42414798-F4F3-4F82-9690-DA64D85D2EF3}"/>
              </a:ext>
            </a:extLst>
          </p:cNvPr>
          <p:cNvSpPr/>
          <p:nvPr/>
        </p:nvSpPr>
        <p:spPr>
          <a:xfrm rot="13500000">
            <a:off x="3166993" y="3483369"/>
            <a:ext cx="886273" cy="886287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bg1"/>
          </a:solidFill>
          <a:ln w="412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0" name="L-Shape 5">
            <a:extLst>
              <a:ext uri="{FF2B5EF4-FFF2-40B4-BE49-F238E27FC236}">
                <a16:creationId xmlns:a16="http://schemas.microsoft.com/office/drawing/2014/main" id="{0CBC4388-0C85-4C69-8922-0BEA959A7D32}"/>
              </a:ext>
            </a:extLst>
          </p:cNvPr>
          <p:cNvSpPr/>
          <p:nvPr/>
        </p:nvSpPr>
        <p:spPr>
          <a:xfrm rot="13500000">
            <a:off x="9802445" y="3449895"/>
            <a:ext cx="509660" cy="509668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bg1"/>
          </a:solidFill>
          <a:ln w="412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1" name="L-Shape 5">
            <a:extLst>
              <a:ext uri="{FF2B5EF4-FFF2-40B4-BE49-F238E27FC236}">
                <a16:creationId xmlns:a16="http://schemas.microsoft.com/office/drawing/2014/main" id="{A397A18F-8579-4123-B416-E446598D4CF1}"/>
              </a:ext>
            </a:extLst>
          </p:cNvPr>
          <p:cNvSpPr/>
          <p:nvPr/>
        </p:nvSpPr>
        <p:spPr>
          <a:xfrm rot="13500000">
            <a:off x="2975843" y="1857841"/>
            <a:ext cx="703686" cy="703697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bg1"/>
          </a:solidFill>
          <a:ln w="412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2" name="L-Shape 5">
            <a:extLst>
              <a:ext uri="{FF2B5EF4-FFF2-40B4-BE49-F238E27FC236}">
                <a16:creationId xmlns:a16="http://schemas.microsoft.com/office/drawing/2014/main" id="{A5D20523-502E-4736-BF06-FEDCF8F63E5E}"/>
              </a:ext>
            </a:extLst>
          </p:cNvPr>
          <p:cNvSpPr/>
          <p:nvPr/>
        </p:nvSpPr>
        <p:spPr>
          <a:xfrm rot="13500000">
            <a:off x="1232796" y="3384286"/>
            <a:ext cx="509660" cy="509668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bg1"/>
          </a:solidFill>
          <a:ln w="412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3" name="L-Shape 5">
            <a:extLst>
              <a:ext uri="{FF2B5EF4-FFF2-40B4-BE49-F238E27FC236}">
                <a16:creationId xmlns:a16="http://schemas.microsoft.com/office/drawing/2014/main" id="{BFE11FAE-2638-44F3-92D4-3BEF57FBD30C}"/>
              </a:ext>
            </a:extLst>
          </p:cNvPr>
          <p:cNvSpPr/>
          <p:nvPr/>
        </p:nvSpPr>
        <p:spPr>
          <a:xfrm rot="13500000">
            <a:off x="8127499" y="3537703"/>
            <a:ext cx="703686" cy="703697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bg1"/>
          </a:solidFill>
          <a:ln w="412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4" name="L-Shape 5">
            <a:extLst>
              <a:ext uri="{FF2B5EF4-FFF2-40B4-BE49-F238E27FC236}">
                <a16:creationId xmlns:a16="http://schemas.microsoft.com/office/drawing/2014/main" id="{1769D7BB-8813-48B7-A05F-9BA1A4245477}"/>
              </a:ext>
            </a:extLst>
          </p:cNvPr>
          <p:cNvSpPr/>
          <p:nvPr/>
        </p:nvSpPr>
        <p:spPr>
          <a:xfrm rot="13500000">
            <a:off x="1042018" y="3811097"/>
            <a:ext cx="2293471" cy="2293507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15" name="TextBox 314">
            <a:extLst>
              <a:ext uri="{FF2B5EF4-FFF2-40B4-BE49-F238E27FC236}">
                <a16:creationId xmlns:a16="http://schemas.microsoft.com/office/drawing/2014/main" id="{619CB95A-A343-423E-AA11-A41D35CC9135}"/>
              </a:ext>
            </a:extLst>
          </p:cNvPr>
          <p:cNvSpPr txBox="1"/>
          <p:nvPr/>
        </p:nvSpPr>
        <p:spPr>
          <a:xfrm>
            <a:off x="1074178" y="4729973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 Point  Presentation.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6" name="TextBox 315">
            <a:extLst>
              <a:ext uri="{FF2B5EF4-FFF2-40B4-BE49-F238E27FC236}">
                <a16:creationId xmlns:a16="http://schemas.microsoft.com/office/drawing/2014/main" id="{F6B1FD87-319F-41E7-A43E-0D0EEBF500E7}"/>
              </a:ext>
            </a:extLst>
          </p:cNvPr>
          <p:cNvSpPr txBox="1"/>
          <p:nvPr/>
        </p:nvSpPr>
        <p:spPr>
          <a:xfrm>
            <a:off x="2663784" y="4699948"/>
            <a:ext cx="974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rPr>
              <a:t>Text</a:t>
            </a:r>
            <a:endParaRPr lang="ko-KR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7" name="L-Shape 5">
            <a:extLst>
              <a:ext uri="{FF2B5EF4-FFF2-40B4-BE49-F238E27FC236}">
                <a16:creationId xmlns:a16="http://schemas.microsoft.com/office/drawing/2014/main" id="{0E3B91BF-9A27-41E4-8357-18B213202EE0}"/>
              </a:ext>
            </a:extLst>
          </p:cNvPr>
          <p:cNvSpPr/>
          <p:nvPr/>
        </p:nvSpPr>
        <p:spPr>
          <a:xfrm rot="13500000">
            <a:off x="2179353" y="2695639"/>
            <a:ext cx="703686" cy="703697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bg1"/>
          </a:solidFill>
          <a:ln w="412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69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2018-04-03T01:46:06Z</dcterms:modified>
</cp:coreProperties>
</file>