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0" name="Down Arrow 120">
            <a:extLst>
              <a:ext uri="{FF2B5EF4-FFF2-40B4-BE49-F238E27FC236}">
                <a16:creationId xmlns:a16="http://schemas.microsoft.com/office/drawing/2014/main" id="{E60981E9-3AEB-4E16-9B89-9BB48161F084}"/>
              </a:ext>
            </a:extLst>
          </p:cNvPr>
          <p:cNvSpPr/>
          <p:nvPr/>
        </p:nvSpPr>
        <p:spPr>
          <a:xfrm rot="18900000">
            <a:off x="6937009" y="3102207"/>
            <a:ext cx="342204" cy="51427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Down Arrow 125">
            <a:extLst>
              <a:ext uri="{FF2B5EF4-FFF2-40B4-BE49-F238E27FC236}">
                <a16:creationId xmlns:a16="http://schemas.microsoft.com/office/drawing/2014/main" id="{D3C282DB-BC03-479D-BC07-3B44BC05A399}"/>
              </a:ext>
            </a:extLst>
          </p:cNvPr>
          <p:cNvSpPr/>
          <p:nvPr/>
        </p:nvSpPr>
        <p:spPr>
          <a:xfrm rot="18900000">
            <a:off x="6388115" y="4778980"/>
            <a:ext cx="342204" cy="51427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Rectangle 99">
            <a:extLst>
              <a:ext uri="{FF2B5EF4-FFF2-40B4-BE49-F238E27FC236}">
                <a16:creationId xmlns:a16="http://schemas.microsoft.com/office/drawing/2014/main" id="{C175F2DC-4AE6-4086-ADA1-435EB6E0E0F1}"/>
              </a:ext>
            </a:extLst>
          </p:cNvPr>
          <p:cNvSpPr/>
          <p:nvPr/>
        </p:nvSpPr>
        <p:spPr>
          <a:xfrm>
            <a:off x="917898" y="1911372"/>
            <a:ext cx="3818025" cy="5751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Down Arrow 100">
            <a:extLst>
              <a:ext uri="{FF2B5EF4-FFF2-40B4-BE49-F238E27FC236}">
                <a16:creationId xmlns:a16="http://schemas.microsoft.com/office/drawing/2014/main" id="{78BB5612-B98D-41AC-BCB2-3D586F303487}"/>
              </a:ext>
            </a:extLst>
          </p:cNvPr>
          <p:cNvSpPr/>
          <p:nvPr/>
        </p:nvSpPr>
        <p:spPr>
          <a:xfrm rot="18900000">
            <a:off x="926411" y="1831644"/>
            <a:ext cx="342204" cy="51427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 Placeholder 12">
            <a:extLst>
              <a:ext uri="{FF2B5EF4-FFF2-40B4-BE49-F238E27FC236}">
                <a16:creationId xmlns:a16="http://schemas.microsoft.com/office/drawing/2014/main" id="{54440C62-4A80-4400-832C-B232098D4F47}"/>
              </a:ext>
            </a:extLst>
          </p:cNvPr>
          <p:cNvSpPr txBox="1">
            <a:spLocks/>
          </p:cNvSpPr>
          <p:nvPr/>
        </p:nvSpPr>
        <p:spPr>
          <a:xfrm>
            <a:off x="4330142" y="1917155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9C4C828-628B-4D92-8FF5-4CFDC8E3DF23}"/>
              </a:ext>
            </a:extLst>
          </p:cNvPr>
          <p:cNvSpPr txBox="1"/>
          <p:nvPr/>
        </p:nvSpPr>
        <p:spPr>
          <a:xfrm>
            <a:off x="1492201" y="2045076"/>
            <a:ext cx="183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E86457E-8554-4F52-8430-518F38673734}"/>
              </a:ext>
            </a:extLst>
          </p:cNvPr>
          <p:cNvSpPr txBox="1"/>
          <p:nvPr/>
        </p:nvSpPr>
        <p:spPr>
          <a:xfrm>
            <a:off x="917897" y="2486670"/>
            <a:ext cx="38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07" name="Rectangle 104">
            <a:extLst>
              <a:ext uri="{FF2B5EF4-FFF2-40B4-BE49-F238E27FC236}">
                <a16:creationId xmlns:a16="http://schemas.microsoft.com/office/drawing/2014/main" id="{6D20394F-5496-4EC1-877A-2EE0AC7569BC}"/>
              </a:ext>
            </a:extLst>
          </p:cNvPr>
          <p:cNvSpPr/>
          <p:nvPr/>
        </p:nvSpPr>
        <p:spPr>
          <a:xfrm>
            <a:off x="1447615" y="3392486"/>
            <a:ext cx="3818025" cy="5751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Down Arrow 105">
            <a:extLst>
              <a:ext uri="{FF2B5EF4-FFF2-40B4-BE49-F238E27FC236}">
                <a16:creationId xmlns:a16="http://schemas.microsoft.com/office/drawing/2014/main" id="{38A739A5-AC60-4F45-A37C-801048149943}"/>
              </a:ext>
            </a:extLst>
          </p:cNvPr>
          <p:cNvSpPr/>
          <p:nvPr/>
        </p:nvSpPr>
        <p:spPr>
          <a:xfrm rot="18900000">
            <a:off x="1442171" y="3304578"/>
            <a:ext cx="342204" cy="51427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xt Placeholder 12">
            <a:extLst>
              <a:ext uri="{FF2B5EF4-FFF2-40B4-BE49-F238E27FC236}">
                <a16:creationId xmlns:a16="http://schemas.microsoft.com/office/drawing/2014/main" id="{5C6C1E92-DF57-4639-B381-D7FB8984F645}"/>
              </a:ext>
            </a:extLst>
          </p:cNvPr>
          <p:cNvSpPr txBox="1">
            <a:spLocks/>
          </p:cNvSpPr>
          <p:nvPr/>
        </p:nvSpPr>
        <p:spPr>
          <a:xfrm>
            <a:off x="4851753" y="3406085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23DE30F-8E62-4316-B800-4946D1F8B05D}"/>
              </a:ext>
            </a:extLst>
          </p:cNvPr>
          <p:cNvSpPr txBox="1"/>
          <p:nvPr/>
        </p:nvSpPr>
        <p:spPr>
          <a:xfrm>
            <a:off x="2004843" y="3521477"/>
            <a:ext cx="183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F07EC3D-55FD-4CF4-9F46-4E5109E90C45}"/>
              </a:ext>
            </a:extLst>
          </p:cNvPr>
          <p:cNvSpPr txBox="1"/>
          <p:nvPr/>
        </p:nvSpPr>
        <p:spPr>
          <a:xfrm>
            <a:off x="1447614" y="3977483"/>
            <a:ext cx="38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12" name="Rectangle 109">
            <a:extLst>
              <a:ext uri="{FF2B5EF4-FFF2-40B4-BE49-F238E27FC236}">
                <a16:creationId xmlns:a16="http://schemas.microsoft.com/office/drawing/2014/main" id="{DC0E7CDF-14AC-448E-95A3-74EE2E0F2271}"/>
              </a:ext>
            </a:extLst>
          </p:cNvPr>
          <p:cNvSpPr/>
          <p:nvPr/>
        </p:nvSpPr>
        <p:spPr>
          <a:xfrm>
            <a:off x="1983185" y="4882053"/>
            <a:ext cx="3818025" cy="57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Down Arrow 110">
            <a:extLst>
              <a:ext uri="{FF2B5EF4-FFF2-40B4-BE49-F238E27FC236}">
                <a16:creationId xmlns:a16="http://schemas.microsoft.com/office/drawing/2014/main" id="{684A7D39-1CFB-41C6-8700-0D31EC6079E2}"/>
              </a:ext>
            </a:extLst>
          </p:cNvPr>
          <p:cNvSpPr/>
          <p:nvPr/>
        </p:nvSpPr>
        <p:spPr>
          <a:xfrm rot="18900000">
            <a:off x="1963783" y="4795391"/>
            <a:ext cx="342204" cy="51427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Text Placeholder 12">
            <a:extLst>
              <a:ext uri="{FF2B5EF4-FFF2-40B4-BE49-F238E27FC236}">
                <a16:creationId xmlns:a16="http://schemas.microsoft.com/office/drawing/2014/main" id="{83DD95FD-1492-49C5-82C8-FCD980954806}"/>
              </a:ext>
            </a:extLst>
          </p:cNvPr>
          <p:cNvSpPr txBox="1">
            <a:spLocks/>
          </p:cNvSpPr>
          <p:nvPr/>
        </p:nvSpPr>
        <p:spPr>
          <a:xfrm>
            <a:off x="5397051" y="4872626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0CA7F16-F0F2-4D4C-AD57-3EAD2D9E31D7}"/>
              </a:ext>
            </a:extLst>
          </p:cNvPr>
          <p:cNvSpPr txBox="1"/>
          <p:nvPr/>
        </p:nvSpPr>
        <p:spPr>
          <a:xfrm>
            <a:off x="2523336" y="5015757"/>
            <a:ext cx="183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DBF00F0-56BF-46A6-949C-8383638DCD6A}"/>
              </a:ext>
            </a:extLst>
          </p:cNvPr>
          <p:cNvSpPr txBox="1"/>
          <p:nvPr/>
        </p:nvSpPr>
        <p:spPr>
          <a:xfrm>
            <a:off x="1983184" y="5466870"/>
            <a:ext cx="38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17" name="Rectangle 114">
            <a:extLst>
              <a:ext uri="{FF2B5EF4-FFF2-40B4-BE49-F238E27FC236}">
                <a16:creationId xmlns:a16="http://schemas.microsoft.com/office/drawing/2014/main" id="{9988E266-936E-4CF1-9AB2-4224D3AE1174}"/>
              </a:ext>
            </a:extLst>
          </p:cNvPr>
          <p:cNvSpPr/>
          <p:nvPr/>
        </p:nvSpPr>
        <p:spPr>
          <a:xfrm>
            <a:off x="7475820" y="1911372"/>
            <a:ext cx="3818025" cy="5751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Down Arrow 115">
            <a:extLst>
              <a:ext uri="{FF2B5EF4-FFF2-40B4-BE49-F238E27FC236}">
                <a16:creationId xmlns:a16="http://schemas.microsoft.com/office/drawing/2014/main" id="{96EC7755-68ED-4903-BAE5-9CB02A16335F}"/>
              </a:ext>
            </a:extLst>
          </p:cNvPr>
          <p:cNvSpPr/>
          <p:nvPr/>
        </p:nvSpPr>
        <p:spPr>
          <a:xfrm rot="18900000">
            <a:off x="7485904" y="1853453"/>
            <a:ext cx="342204" cy="51427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ext Placeholder 12">
            <a:extLst>
              <a:ext uri="{FF2B5EF4-FFF2-40B4-BE49-F238E27FC236}">
                <a16:creationId xmlns:a16="http://schemas.microsoft.com/office/drawing/2014/main" id="{7535835A-9784-49C8-9497-1EF66BBDC870}"/>
              </a:ext>
            </a:extLst>
          </p:cNvPr>
          <p:cNvSpPr txBox="1">
            <a:spLocks/>
          </p:cNvSpPr>
          <p:nvPr/>
        </p:nvSpPr>
        <p:spPr>
          <a:xfrm>
            <a:off x="10841046" y="1917155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7BD7EEE-A36E-49A5-BB28-3204512CE1D6}"/>
              </a:ext>
            </a:extLst>
          </p:cNvPr>
          <p:cNvSpPr txBox="1"/>
          <p:nvPr/>
        </p:nvSpPr>
        <p:spPr>
          <a:xfrm>
            <a:off x="8050112" y="2045076"/>
            <a:ext cx="183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F26E1DB-E1DA-4C51-ADB7-0D1528EE1010}"/>
              </a:ext>
            </a:extLst>
          </p:cNvPr>
          <p:cNvSpPr txBox="1"/>
          <p:nvPr/>
        </p:nvSpPr>
        <p:spPr>
          <a:xfrm>
            <a:off x="7475819" y="2486670"/>
            <a:ext cx="38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22" name="Rectangle 119">
            <a:extLst>
              <a:ext uri="{FF2B5EF4-FFF2-40B4-BE49-F238E27FC236}">
                <a16:creationId xmlns:a16="http://schemas.microsoft.com/office/drawing/2014/main" id="{65A43B23-C36E-4E73-8F56-50CEFEB601D6}"/>
              </a:ext>
            </a:extLst>
          </p:cNvPr>
          <p:cNvSpPr/>
          <p:nvPr/>
        </p:nvSpPr>
        <p:spPr>
          <a:xfrm>
            <a:off x="6935841" y="3387150"/>
            <a:ext cx="3818025" cy="5751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Text Placeholder 12">
            <a:extLst>
              <a:ext uri="{FF2B5EF4-FFF2-40B4-BE49-F238E27FC236}">
                <a16:creationId xmlns:a16="http://schemas.microsoft.com/office/drawing/2014/main" id="{D9DFAB98-0A17-443F-8ABD-1B9A66BF236E}"/>
              </a:ext>
            </a:extLst>
          </p:cNvPr>
          <p:cNvSpPr txBox="1">
            <a:spLocks/>
          </p:cNvSpPr>
          <p:nvPr/>
        </p:nvSpPr>
        <p:spPr>
          <a:xfrm>
            <a:off x="10339979" y="3392933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5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74E0F99-D24D-4DD7-9313-9320C4F76F7E}"/>
              </a:ext>
            </a:extLst>
          </p:cNvPr>
          <p:cNvSpPr txBox="1"/>
          <p:nvPr/>
        </p:nvSpPr>
        <p:spPr>
          <a:xfrm>
            <a:off x="7490677" y="3516141"/>
            <a:ext cx="183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9BCBAE2-ECE2-483E-ABE0-8D25794CB4A1}"/>
              </a:ext>
            </a:extLst>
          </p:cNvPr>
          <p:cNvSpPr txBox="1"/>
          <p:nvPr/>
        </p:nvSpPr>
        <p:spPr>
          <a:xfrm>
            <a:off x="6935840" y="3972147"/>
            <a:ext cx="38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26" name="Rectangle 124">
            <a:extLst>
              <a:ext uri="{FF2B5EF4-FFF2-40B4-BE49-F238E27FC236}">
                <a16:creationId xmlns:a16="http://schemas.microsoft.com/office/drawing/2014/main" id="{22316C35-51CC-4BFC-8085-76AB7778D47A}"/>
              </a:ext>
            </a:extLst>
          </p:cNvPr>
          <p:cNvSpPr/>
          <p:nvPr/>
        </p:nvSpPr>
        <p:spPr>
          <a:xfrm>
            <a:off x="6405591" y="4882053"/>
            <a:ext cx="3818025" cy="5751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" name="Text Placeholder 12">
            <a:extLst>
              <a:ext uri="{FF2B5EF4-FFF2-40B4-BE49-F238E27FC236}">
                <a16:creationId xmlns:a16="http://schemas.microsoft.com/office/drawing/2014/main" id="{C288F363-ABB6-4AE3-AEDD-DC00C27A58E4}"/>
              </a:ext>
            </a:extLst>
          </p:cNvPr>
          <p:cNvSpPr txBox="1">
            <a:spLocks/>
          </p:cNvSpPr>
          <p:nvPr/>
        </p:nvSpPr>
        <p:spPr>
          <a:xfrm>
            <a:off x="9800001" y="4872626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6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8D82165-836F-4778-B78B-2E8197CDB4A7}"/>
              </a:ext>
            </a:extLst>
          </p:cNvPr>
          <p:cNvSpPr txBox="1"/>
          <p:nvPr/>
        </p:nvSpPr>
        <p:spPr>
          <a:xfrm>
            <a:off x="6940971" y="5015757"/>
            <a:ext cx="183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4A7A471-38C9-4896-8C96-FE2CA481819E}"/>
              </a:ext>
            </a:extLst>
          </p:cNvPr>
          <p:cNvSpPr txBox="1"/>
          <p:nvPr/>
        </p:nvSpPr>
        <p:spPr>
          <a:xfrm>
            <a:off x="6405590" y="5466870"/>
            <a:ext cx="38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194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2018-04-13T02:36:22Z</dcterms:modified>
</cp:coreProperties>
</file>