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226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100" name="Down Arrow 120">
            <a:extLst>
              <a:ext uri="{FF2B5EF4-FFF2-40B4-BE49-F238E27FC236}">
                <a16:creationId xmlns:a16="http://schemas.microsoft.com/office/drawing/2014/main" id="{E60981E9-3AEB-4E16-9B89-9BB48161F084}"/>
              </a:ext>
            </a:extLst>
          </p:cNvPr>
          <p:cNvSpPr/>
          <p:nvPr/>
        </p:nvSpPr>
        <p:spPr>
          <a:xfrm rot="18900000">
            <a:off x="6937009" y="3102207"/>
            <a:ext cx="342204" cy="514270"/>
          </a:xfrm>
          <a:prstGeom prst="downArrow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1" name="Down Arrow 125">
            <a:extLst>
              <a:ext uri="{FF2B5EF4-FFF2-40B4-BE49-F238E27FC236}">
                <a16:creationId xmlns:a16="http://schemas.microsoft.com/office/drawing/2014/main" id="{D3C282DB-BC03-479D-BC07-3B44BC05A399}"/>
              </a:ext>
            </a:extLst>
          </p:cNvPr>
          <p:cNvSpPr/>
          <p:nvPr/>
        </p:nvSpPr>
        <p:spPr>
          <a:xfrm rot="18900000">
            <a:off x="6388115" y="4778980"/>
            <a:ext cx="342204" cy="514270"/>
          </a:xfrm>
          <a:prstGeom prst="downArrow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2" name="Rectangle 99">
            <a:extLst>
              <a:ext uri="{FF2B5EF4-FFF2-40B4-BE49-F238E27FC236}">
                <a16:creationId xmlns:a16="http://schemas.microsoft.com/office/drawing/2014/main" id="{C175F2DC-4AE6-4086-ADA1-435EB6E0E0F1}"/>
              </a:ext>
            </a:extLst>
          </p:cNvPr>
          <p:cNvSpPr/>
          <p:nvPr/>
        </p:nvSpPr>
        <p:spPr>
          <a:xfrm>
            <a:off x="917898" y="1911372"/>
            <a:ext cx="3818025" cy="575185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3" name="Down Arrow 100">
            <a:extLst>
              <a:ext uri="{FF2B5EF4-FFF2-40B4-BE49-F238E27FC236}">
                <a16:creationId xmlns:a16="http://schemas.microsoft.com/office/drawing/2014/main" id="{78BB5612-B98D-41AC-BCB2-3D586F303487}"/>
              </a:ext>
            </a:extLst>
          </p:cNvPr>
          <p:cNvSpPr/>
          <p:nvPr/>
        </p:nvSpPr>
        <p:spPr>
          <a:xfrm rot="18900000">
            <a:off x="926411" y="1831644"/>
            <a:ext cx="342204" cy="514270"/>
          </a:xfrm>
          <a:prstGeom prst="downArrow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4" name="Text Placeholder 12">
            <a:extLst>
              <a:ext uri="{FF2B5EF4-FFF2-40B4-BE49-F238E27FC236}">
                <a16:creationId xmlns:a16="http://schemas.microsoft.com/office/drawing/2014/main" id="{54440C62-4A80-4400-832C-B232098D4F47}"/>
              </a:ext>
            </a:extLst>
          </p:cNvPr>
          <p:cNvSpPr txBox="1">
            <a:spLocks/>
          </p:cNvSpPr>
          <p:nvPr/>
        </p:nvSpPr>
        <p:spPr>
          <a:xfrm>
            <a:off x="4330142" y="1917155"/>
            <a:ext cx="472255" cy="544163"/>
          </a:xfrm>
          <a:prstGeom prst="rect">
            <a:avLst/>
          </a:prstGeom>
        </p:spPr>
        <p:txBody>
          <a:bodyPr lIns="0" tIns="0" rIns="0" bIns="0" anchor="ctr"/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32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sz="6600" dirty="0">
                <a:solidFill>
                  <a:schemeClr val="bg1"/>
                </a:solidFill>
                <a:cs typeface="Arial" pitchFamily="34" charset="0"/>
              </a:rPr>
              <a:t>1</a:t>
            </a:r>
          </a:p>
        </p:txBody>
      </p:sp>
      <p:sp>
        <p:nvSpPr>
          <p:cNvPr id="105" name="TextBox 104">
            <a:extLst>
              <a:ext uri="{FF2B5EF4-FFF2-40B4-BE49-F238E27FC236}">
                <a16:creationId xmlns:a16="http://schemas.microsoft.com/office/drawing/2014/main" id="{19C4C828-628B-4D92-8FF5-4CFDC8E3DF23}"/>
              </a:ext>
            </a:extLst>
          </p:cNvPr>
          <p:cNvSpPr txBox="1"/>
          <p:nvPr/>
        </p:nvSpPr>
        <p:spPr>
          <a:xfrm>
            <a:off x="1492201" y="2045076"/>
            <a:ext cx="183620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600" b="1" dirty="0">
                <a:solidFill>
                  <a:schemeClr val="bg1"/>
                </a:solidFill>
                <a:cs typeface="Arial" pitchFamily="34" charset="0"/>
              </a:rPr>
              <a:t>Content Here</a:t>
            </a:r>
            <a:endParaRPr lang="ko-KR" altLang="en-US" sz="16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06" name="TextBox 105">
            <a:extLst>
              <a:ext uri="{FF2B5EF4-FFF2-40B4-BE49-F238E27FC236}">
                <a16:creationId xmlns:a16="http://schemas.microsoft.com/office/drawing/2014/main" id="{DE86457E-8554-4F52-8430-518F38673734}"/>
              </a:ext>
            </a:extLst>
          </p:cNvPr>
          <p:cNvSpPr txBox="1"/>
          <p:nvPr/>
        </p:nvSpPr>
        <p:spPr>
          <a:xfrm>
            <a:off x="917897" y="2486670"/>
            <a:ext cx="383748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 can simply impress your audience and add a unique zing and appeal to your Presentations. Easy to change colors, photos and Text. </a:t>
            </a:r>
          </a:p>
        </p:txBody>
      </p:sp>
      <p:sp>
        <p:nvSpPr>
          <p:cNvPr id="107" name="Rectangle 104">
            <a:extLst>
              <a:ext uri="{FF2B5EF4-FFF2-40B4-BE49-F238E27FC236}">
                <a16:creationId xmlns:a16="http://schemas.microsoft.com/office/drawing/2014/main" id="{6D20394F-5496-4EC1-877A-2EE0AC7569BC}"/>
              </a:ext>
            </a:extLst>
          </p:cNvPr>
          <p:cNvSpPr/>
          <p:nvPr/>
        </p:nvSpPr>
        <p:spPr>
          <a:xfrm>
            <a:off x="1447615" y="3392486"/>
            <a:ext cx="3818025" cy="575185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8" name="Down Arrow 105">
            <a:extLst>
              <a:ext uri="{FF2B5EF4-FFF2-40B4-BE49-F238E27FC236}">
                <a16:creationId xmlns:a16="http://schemas.microsoft.com/office/drawing/2014/main" id="{38A739A5-AC60-4F45-A37C-801048149943}"/>
              </a:ext>
            </a:extLst>
          </p:cNvPr>
          <p:cNvSpPr/>
          <p:nvPr/>
        </p:nvSpPr>
        <p:spPr>
          <a:xfrm rot="18900000">
            <a:off x="1442171" y="3304578"/>
            <a:ext cx="342204" cy="514270"/>
          </a:xfrm>
          <a:prstGeom prst="downArrow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9" name="Text Placeholder 12">
            <a:extLst>
              <a:ext uri="{FF2B5EF4-FFF2-40B4-BE49-F238E27FC236}">
                <a16:creationId xmlns:a16="http://schemas.microsoft.com/office/drawing/2014/main" id="{5C6C1E92-DF57-4639-B381-D7FB8984F645}"/>
              </a:ext>
            </a:extLst>
          </p:cNvPr>
          <p:cNvSpPr txBox="1">
            <a:spLocks/>
          </p:cNvSpPr>
          <p:nvPr/>
        </p:nvSpPr>
        <p:spPr>
          <a:xfrm>
            <a:off x="4851753" y="3406085"/>
            <a:ext cx="472255" cy="544163"/>
          </a:xfrm>
          <a:prstGeom prst="rect">
            <a:avLst/>
          </a:prstGeom>
        </p:spPr>
        <p:txBody>
          <a:bodyPr lIns="0" tIns="0" rIns="0" bIns="0" anchor="ctr"/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32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sz="6600" dirty="0">
                <a:solidFill>
                  <a:schemeClr val="bg1"/>
                </a:solidFill>
                <a:cs typeface="Arial" pitchFamily="34" charset="0"/>
              </a:rPr>
              <a:t>2</a:t>
            </a:r>
          </a:p>
        </p:txBody>
      </p:sp>
      <p:sp>
        <p:nvSpPr>
          <p:cNvPr id="110" name="TextBox 109">
            <a:extLst>
              <a:ext uri="{FF2B5EF4-FFF2-40B4-BE49-F238E27FC236}">
                <a16:creationId xmlns:a16="http://schemas.microsoft.com/office/drawing/2014/main" id="{D23DE30F-8E62-4316-B800-4946D1F8B05D}"/>
              </a:ext>
            </a:extLst>
          </p:cNvPr>
          <p:cNvSpPr txBox="1"/>
          <p:nvPr/>
        </p:nvSpPr>
        <p:spPr>
          <a:xfrm>
            <a:off x="2004843" y="3521477"/>
            <a:ext cx="183620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600" b="1" dirty="0">
                <a:solidFill>
                  <a:schemeClr val="bg1"/>
                </a:solidFill>
                <a:cs typeface="Arial" pitchFamily="34" charset="0"/>
              </a:rPr>
              <a:t>Content Here</a:t>
            </a:r>
            <a:endParaRPr lang="ko-KR" altLang="en-US" sz="16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11" name="TextBox 110">
            <a:extLst>
              <a:ext uri="{FF2B5EF4-FFF2-40B4-BE49-F238E27FC236}">
                <a16:creationId xmlns:a16="http://schemas.microsoft.com/office/drawing/2014/main" id="{DF07EC3D-55FD-4CF4-9F46-4E5109E90C45}"/>
              </a:ext>
            </a:extLst>
          </p:cNvPr>
          <p:cNvSpPr txBox="1"/>
          <p:nvPr/>
        </p:nvSpPr>
        <p:spPr>
          <a:xfrm>
            <a:off x="1447614" y="3977483"/>
            <a:ext cx="383748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 can simply impress your audience and add a unique zing and appeal to your Presentations. Easy to change colors, photos and Text. </a:t>
            </a:r>
          </a:p>
        </p:txBody>
      </p:sp>
      <p:sp>
        <p:nvSpPr>
          <p:cNvPr id="112" name="Rectangle 109">
            <a:extLst>
              <a:ext uri="{FF2B5EF4-FFF2-40B4-BE49-F238E27FC236}">
                <a16:creationId xmlns:a16="http://schemas.microsoft.com/office/drawing/2014/main" id="{DC0E7CDF-14AC-448E-95A3-74EE2E0F2271}"/>
              </a:ext>
            </a:extLst>
          </p:cNvPr>
          <p:cNvSpPr/>
          <p:nvPr/>
        </p:nvSpPr>
        <p:spPr>
          <a:xfrm>
            <a:off x="1983185" y="4882053"/>
            <a:ext cx="3818025" cy="57518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3" name="Down Arrow 110">
            <a:extLst>
              <a:ext uri="{FF2B5EF4-FFF2-40B4-BE49-F238E27FC236}">
                <a16:creationId xmlns:a16="http://schemas.microsoft.com/office/drawing/2014/main" id="{684A7D39-1CFB-41C6-8700-0D31EC6079E2}"/>
              </a:ext>
            </a:extLst>
          </p:cNvPr>
          <p:cNvSpPr/>
          <p:nvPr/>
        </p:nvSpPr>
        <p:spPr>
          <a:xfrm rot="18900000">
            <a:off x="1963783" y="4795391"/>
            <a:ext cx="342204" cy="514270"/>
          </a:xfrm>
          <a:prstGeom prst="downArrow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4" name="Text Placeholder 12">
            <a:extLst>
              <a:ext uri="{FF2B5EF4-FFF2-40B4-BE49-F238E27FC236}">
                <a16:creationId xmlns:a16="http://schemas.microsoft.com/office/drawing/2014/main" id="{83DD95FD-1492-49C5-82C8-FCD980954806}"/>
              </a:ext>
            </a:extLst>
          </p:cNvPr>
          <p:cNvSpPr txBox="1">
            <a:spLocks/>
          </p:cNvSpPr>
          <p:nvPr/>
        </p:nvSpPr>
        <p:spPr>
          <a:xfrm>
            <a:off x="5397051" y="4872626"/>
            <a:ext cx="472255" cy="544163"/>
          </a:xfrm>
          <a:prstGeom prst="rect">
            <a:avLst/>
          </a:prstGeom>
        </p:spPr>
        <p:txBody>
          <a:bodyPr lIns="0" tIns="0" rIns="0" bIns="0" anchor="ctr"/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32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sz="6600" dirty="0">
                <a:solidFill>
                  <a:schemeClr val="bg1"/>
                </a:solidFill>
                <a:cs typeface="Arial" pitchFamily="34" charset="0"/>
              </a:rPr>
              <a:t>3</a:t>
            </a:r>
          </a:p>
        </p:txBody>
      </p:sp>
      <p:sp>
        <p:nvSpPr>
          <p:cNvPr id="115" name="TextBox 114">
            <a:extLst>
              <a:ext uri="{FF2B5EF4-FFF2-40B4-BE49-F238E27FC236}">
                <a16:creationId xmlns:a16="http://schemas.microsoft.com/office/drawing/2014/main" id="{10CA7F16-F0F2-4D4C-AD57-3EAD2D9E31D7}"/>
              </a:ext>
            </a:extLst>
          </p:cNvPr>
          <p:cNvSpPr txBox="1"/>
          <p:nvPr/>
        </p:nvSpPr>
        <p:spPr>
          <a:xfrm>
            <a:off x="2523336" y="5015757"/>
            <a:ext cx="183620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600" b="1" dirty="0">
                <a:solidFill>
                  <a:schemeClr val="bg1"/>
                </a:solidFill>
                <a:cs typeface="Arial" pitchFamily="34" charset="0"/>
              </a:rPr>
              <a:t>Content Here</a:t>
            </a:r>
            <a:endParaRPr lang="ko-KR" altLang="en-US" sz="16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16" name="TextBox 115">
            <a:extLst>
              <a:ext uri="{FF2B5EF4-FFF2-40B4-BE49-F238E27FC236}">
                <a16:creationId xmlns:a16="http://schemas.microsoft.com/office/drawing/2014/main" id="{0DBF00F0-56BF-46A6-949C-8383638DCD6A}"/>
              </a:ext>
            </a:extLst>
          </p:cNvPr>
          <p:cNvSpPr txBox="1"/>
          <p:nvPr/>
        </p:nvSpPr>
        <p:spPr>
          <a:xfrm>
            <a:off x="1983184" y="5466870"/>
            <a:ext cx="383748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 can simply impress your audience and add a unique zing and appeal to your Presentations. Easy to change colors, photos and Text. </a:t>
            </a:r>
          </a:p>
        </p:txBody>
      </p:sp>
      <p:sp>
        <p:nvSpPr>
          <p:cNvPr id="117" name="Rectangle 114">
            <a:extLst>
              <a:ext uri="{FF2B5EF4-FFF2-40B4-BE49-F238E27FC236}">
                <a16:creationId xmlns:a16="http://schemas.microsoft.com/office/drawing/2014/main" id="{9988E266-936E-4CF1-9AB2-4224D3AE1174}"/>
              </a:ext>
            </a:extLst>
          </p:cNvPr>
          <p:cNvSpPr/>
          <p:nvPr/>
        </p:nvSpPr>
        <p:spPr>
          <a:xfrm>
            <a:off x="7475820" y="1911372"/>
            <a:ext cx="3818025" cy="575185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8" name="Down Arrow 115">
            <a:extLst>
              <a:ext uri="{FF2B5EF4-FFF2-40B4-BE49-F238E27FC236}">
                <a16:creationId xmlns:a16="http://schemas.microsoft.com/office/drawing/2014/main" id="{96EC7755-68ED-4903-BAE5-9CB02A16335F}"/>
              </a:ext>
            </a:extLst>
          </p:cNvPr>
          <p:cNvSpPr/>
          <p:nvPr/>
        </p:nvSpPr>
        <p:spPr>
          <a:xfrm rot="18900000">
            <a:off x="7485904" y="1853453"/>
            <a:ext cx="342204" cy="514270"/>
          </a:xfrm>
          <a:prstGeom prst="downArrow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9" name="Text Placeholder 12">
            <a:extLst>
              <a:ext uri="{FF2B5EF4-FFF2-40B4-BE49-F238E27FC236}">
                <a16:creationId xmlns:a16="http://schemas.microsoft.com/office/drawing/2014/main" id="{7535835A-9784-49C8-9497-1EF66BBDC870}"/>
              </a:ext>
            </a:extLst>
          </p:cNvPr>
          <p:cNvSpPr txBox="1">
            <a:spLocks/>
          </p:cNvSpPr>
          <p:nvPr/>
        </p:nvSpPr>
        <p:spPr>
          <a:xfrm>
            <a:off x="10841046" y="1917155"/>
            <a:ext cx="472255" cy="544163"/>
          </a:xfrm>
          <a:prstGeom prst="rect">
            <a:avLst/>
          </a:prstGeom>
        </p:spPr>
        <p:txBody>
          <a:bodyPr lIns="0" tIns="0" rIns="0" bIns="0" anchor="ctr"/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32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sz="6600" dirty="0">
                <a:solidFill>
                  <a:schemeClr val="bg1"/>
                </a:solidFill>
                <a:cs typeface="Arial" pitchFamily="34" charset="0"/>
              </a:rPr>
              <a:t>4</a:t>
            </a:r>
          </a:p>
        </p:txBody>
      </p:sp>
      <p:sp>
        <p:nvSpPr>
          <p:cNvPr id="120" name="TextBox 119">
            <a:extLst>
              <a:ext uri="{FF2B5EF4-FFF2-40B4-BE49-F238E27FC236}">
                <a16:creationId xmlns:a16="http://schemas.microsoft.com/office/drawing/2014/main" id="{57BD7EEE-A36E-49A5-BB28-3204512CE1D6}"/>
              </a:ext>
            </a:extLst>
          </p:cNvPr>
          <p:cNvSpPr txBox="1"/>
          <p:nvPr/>
        </p:nvSpPr>
        <p:spPr>
          <a:xfrm>
            <a:off x="8050112" y="2045076"/>
            <a:ext cx="183620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600" b="1" dirty="0">
                <a:solidFill>
                  <a:schemeClr val="bg1"/>
                </a:solidFill>
                <a:cs typeface="Arial" pitchFamily="34" charset="0"/>
              </a:rPr>
              <a:t>Content Here</a:t>
            </a:r>
            <a:endParaRPr lang="ko-KR" altLang="en-US" sz="16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21" name="TextBox 120">
            <a:extLst>
              <a:ext uri="{FF2B5EF4-FFF2-40B4-BE49-F238E27FC236}">
                <a16:creationId xmlns:a16="http://schemas.microsoft.com/office/drawing/2014/main" id="{BF26E1DB-E1DA-4C51-ADB7-0D1528EE1010}"/>
              </a:ext>
            </a:extLst>
          </p:cNvPr>
          <p:cNvSpPr txBox="1"/>
          <p:nvPr/>
        </p:nvSpPr>
        <p:spPr>
          <a:xfrm>
            <a:off x="7475819" y="2486670"/>
            <a:ext cx="383748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 can simply impress your audience and add a unique zing and appeal to your Presentations. Easy to change colors, photos and Text. </a:t>
            </a:r>
          </a:p>
        </p:txBody>
      </p:sp>
      <p:sp>
        <p:nvSpPr>
          <p:cNvPr id="122" name="Rectangle 119">
            <a:extLst>
              <a:ext uri="{FF2B5EF4-FFF2-40B4-BE49-F238E27FC236}">
                <a16:creationId xmlns:a16="http://schemas.microsoft.com/office/drawing/2014/main" id="{65A43B23-C36E-4E73-8F56-50CEFEB601D6}"/>
              </a:ext>
            </a:extLst>
          </p:cNvPr>
          <p:cNvSpPr/>
          <p:nvPr/>
        </p:nvSpPr>
        <p:spPr>
          <a:xfrm>
            <a:off x="6935841" y="3387150"/>
            <a:ext cx="3818025" cy="575185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23" name="Text Placeholder 12">
            <a:extLst>
              <a:ext uri="{FF2B5EF4-FFF2-40B4-BE49-F238E27FC236}">
                <a16:creationId xmlns:a16="http://schemas.microsoft.com/office/drawing/2014/main" id="{D9DFAB98-0A17-443F-8ABD-1B9A66BF236E}"/>
              </a:ext>
            </a:extLst>
          </p:cNvPr>
          <p:cNvSpPr txBox="1">
            <a:spLocks/>
          </p:cNvSpPr>
          <p:nvPr/>
        </p:nvSpPr>
        <p:spPr>
          <a:xfrm>
            <a:off x="10339979" y="3392933"/>
            <a:ext cx="472255" cy="544163"/>
          </a:xfrm>
          <a:prstGeom prst="rect">
            <a:avLst/>
          </a:prstGeom>
        </p:spPr>
        <p:txBody>
          <a:bodyPr lIns="0" tIns="0" rIns="0" bIns="0" anchor="ctr"/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32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sz="6600" dirty="0">
                <a:solidFill>
                  <a:schemeClr val="bg1"/>
                </a:solidFill>
                <a:cs typeface="Arial" pitchFamily="34" charset="0"/>
              </a:rPr>
              <a:t>5</a:t>
            </a:r>
          </a:p>
        </p:txBody>
      </p:sp>
      <p:sp>
        <p:nvSpPr>
          <p:cNvPr id="124" name="TextBox 123">
            <a:extLst>
              <a:ext uri="{FF2B5EF4-FFF2-40B4-BE49-F238E27FC236}">
                <a16:creationId xmlns:a16="http://schemas.microsoft.com/office/drawing/2014/main" id="{274E0F99-D24D-4DD7-9313-9320C4F76F7E}"/>
              </a:ext>
            </a:extLst>
          </p:cNvPr>
          <p:cNvSpPr txBox="1"/>
          <p:nvPr/>
        </p:nvSpPr>
        <p:spPr>
          <a:xfrm>
            <a:off x="7490677" y="3516141"/>
            <a:ext cx="183620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600" b="1" dirty="0">
                <a:solidFill>
                  <a:schemeClr val="bg1"/>
                </a:solidFill>
                <a:cs typeface="Arial" pitchFamily="34" charset="0"/>
              </a:rPr>
              <a:t>Content Here</a:t>
            </a:r>
            <a:endParaRPr lang="ko-KR" altLang="en-US" sz="16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25" name="TextBox 124">
            <a:extLst>
              <a:ext uri="{FF2B5EF4-FFF2-40B4-BE49-F238E27FC236}">
                <a16:creationId xmlns:a16="http://schemas.microsoft.com/office/drawing/2014/main" id="{79BCBAE2-ECE2-483E-ABE0-8D25794CB4A1}"/>
              </a:ext>
            </a:extLst>
          </p:cNvPr>
          <p:cNvSpPr txBox="1"/>
          <p:nvPr/>
        </p:nvSpPr>
        <p:spPr>
          <a:xfrm>
            <a:off x="6935840" y="3972147"/>
            <a:ext cx="383748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 can simply impress your audience and add a unique zing and appeal to your Presentations. Easy to change colors, photos and Text. </a:t>
            </a:r>
          </a:p>
        </p:txBody>
      </p:sp>
      <p:sp>
        <p:nvSpPr>
          <p:cNvPr id="126" name="Rectangle 124">
            <a:extLst>
              <a:ext uri="{FF2B5EF4-FFF2-40B4-BE49-F238E27FC236}">
                <a16:creationId xmlns:a16="http://schemas.microsoft.com/office/drawing/2014/main" id="{22316C35-51CC-4BFC-8085-76AB7778D47A}"/>
              </a:ext>
            </a:extLst>
          </p:cNvPr>
          <p:cNvSpPr/>
          <p:nvPr/>
        </p:nvSpPr>
        <p:spPr>
          <a:xfrm>
            <a:off x="6405591" y="4882053"/>
            <a:ext cx="3818025" cy="57518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127" name="Text Placeholder 12">
            <a:extLst>
              <a:ext uri="{FF2B5EF4-FFF2-40B4-BE49-F238E27FC236}">
                <a16:creationId xmlns:a16="http://schemas.microsoft.com/office/drawing/2014/main" id="{C288F363-ABB6-4AE3-AEDD-DC00C27A58E4}"/>
              </a:ext>
            </a:extLst>
          </p:cNvPr>
          <p:cNvSpPr txBox="1">
            <a:spLocks/>
          </p:cNvSpPr>
          <p:nvPr/>
        </p:nvSpPr>
        <p:spPr>
          <a:xfrm>
            <a:off x="9800001" y="4872626"/>
            <a:ext cx="472255" cy="544163"/>
          </a:xfrm>
          <a:prstGeom prst="rect">
            <a:avLst/>
          </a:prstGeom>
        </p:spPr>
        <p:txBody>
          <a:bodyPr lIns="0" tIns="0" rIns="0" bIns="0" anchor="ctr"/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32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sz="6600" dirty="0">
                <a:solidFill>
                  <a:schemeClr val="bg1"/>
                </a:solidFill>
                <a:cs typeface="Arial" pitchFamily="34" charset="0"/>
              </a:rPr>
              <a:t>6</a:t>
            </a:r>
          </a:p>
        </p:txBody>
      </p:sp>
      <p:sp>
        <p:nvSpPr>
          <p:cNvPr id="128" name="TextBox 127">
            <a:extLst>
              <a:ext uri="{FF2B5EF4-FFF2-40B4-BE49-F238E27FC236}">
                <a16:creationId xmlns:a16="http://schemas.microsoft.com/office/drawing/2014/main" id="{48D82165-836F-4778-B78B-2E8197CDB4A7}"/>
              </a:ext>
            </a:extLst>
          </p:cNvPr>
          <p:cNvSpPr txBox="1"/>
          <p:nvPr/>
        </p:nvSpPr>
        <p:spPr>
          <a:xfrm>
            <a:off x="6940971" y="5015757"/>
            <a:ext cx="183620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600" b="1" dirty="0">
                <a:solidFill>
                  <a:schemeClr val="bg1"/>
                </a:solidFill>
                <a:cs typeface="Arial" pitchFamily="34" charset="0"/>
              </a:rPr>
              <a:t>Content Here</a:t>
            </a:r>
            <a:endParaRPr lang="ko-KR" altLang="en-US" sz="16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29" name="TextBox 128">
            <a:extLst>
              <a:ext uri="{FF2B5EF4-FFF2-40B4-BE49-F238E27FC236}">
                <a16:creationId xmlns:a16="http://schemas.microsoft.com/office/drawing/2014/main" id="{B4A7A471-38C9-4896-8C96-FE2CA481819E}"/>
              </a:ext>
            </a:extLst>
          </p:cNvPr>
          <p:cNvSpPr txBox="1"/>
          <p:nvPr/>
        </p:nvSpPr>
        <p:spPr>
          <a:xfrm>
            <a:off x="6405590" y="5466870"/>
            <a:ext cx="383748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 can simply impress your audience and add a unique zing and appeal to your Presentations. Easy to change colors, photos and Text. </a:t>
            </a: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11193</TotalTime>
  <Words>194</Words>
  <Application>Microsoft Office PowerPoint</Application>
  <PresentationFormat>와이드스크린</PresentationFormat>
  <Paragraphs>21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4" baseType="lpstr">
      <vt:lpstr>Arial Unicode MS</vt:lpstr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WIN7</cp:lastModifiedBy>
  <cp:revision>15</cp:revision>
  <dcterms:created xsi:type="dcterms:W3CDTF">2018-02-18T19:39:47Z</dcterms:created>
  <dcterms:modified xsi:type="dcterms:W3CDTF">2018-04-13T02:36:22Z</dcterms:modified>
</cp:coreProperties>
</file>