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2262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102" name="Rectangle 1">
            <a:extLst>
              <a:ext uri="{FF2B5EF4-FFF2-40B4-BE49-F238E27FC236}">
                <a16:creationId xmlns:a16="http://schemas.microsoft.com/office/drawing/2014/main" id="{9BCEB742-8D2D-40CA-8FBD-88AB147FBFAD}"/>
              </a:ext>
            </a:extLst>
          </p:cNvPr>
          <p:cNvSpPr/>
          <p:nvPr/>
        </p:nvSpPr>
        <p:spPr>
          <a:xfrm>
            <a:off x="1629178" y="3048603"/>
            <a:ext cx="398870" cy="181326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03" name="Oval 2">
            <a:extLst>
              <a:ext uri="{FF2B5EF4-FFF2-40B4-BE49-F238E27FC236}">
                <a16:creationId xmlns:a16="http://schemas.microsoft.com/office/drawing/2014/main" id="{B4B0F411-265B-4ABB-8DC6-78675DA6ECEF}"/>
              </a:ext>
            </a:extLst>
          </p:cNvPr>
          <p:cNvSpPr/>
          <p:nvPr/>
        </p:nvSpPr>
        <p:spPr>
          <a:xfrm>
            <a:off x="1287988" y="1961455"/>
            <a:ext cx="1093897" cy="1093897"/>
          </a:xfrm>
          <a:prstGeom prst="ellipse">
            <a:avLst/>
          </a:prstGeom>
          <a:solidFill>
            <a:srgbClr val="ECECEC"/>
          </a:solidFill>
          <a:ln w="1270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04" name="Group 4">
            <a:extLst>
              <a:ext uri="{FF2B5EF4-FFF2-40B4-BE49-F238E27FC236}">
                <a16:creationId xmlns:a16="http://schemas.microsoft.com/office/drawing/2014/main" id="{47BEFF67-851F-4745-8FAC-341CF041727B}"/>
              </a:ext>
            </a:extLst>
          </p:cNvPr>
          <p:cNvGrpSpPr/>
          <p:nvPr/>
        </p:nvGrpSpPr>
        <p:grpSpPr>
          <a:xfrm flipH="1">
            <a:off x="1479677" y="3292952"/>
            <a:ext cx="3931226" cy="633640"/>
            <a:chOff x="1487532" y="2017033"/>
            <a:chExt cx="2952328" cy="376914"/>
          </a:xfrm>
        </p:grpSpPr>
        <p:sp>
          <p:nvSpPr>
            <p:cNvPr id="105" name="Rectangle 9">
              <a:extLst>
                <a:ext uri="{FF2B5EF4-FFF2-40B4-BE49-F238E27FC236}">
                  <a16:creationId xmlns:a16="http://schemas.microsoft.com/office/drawing/2014/main" id="{9E1716F1-17AC-47A1-9462-5EB9D241635D}"/>
                </a:ext>
              </a:extLst>
            </p:cNvPr>
            <p:cNvSpPr/>
            <p:nvPr/>
          </p:nvSpPr>
          <p:spPr>
            <a:xfrm>
              <a:off x="4319543" y="2027138"/>
              <a:ext cx="115353" cy="366809"/>
            </a:xfrm>
            <a:custGeom>
              <a:avLst/>
              <a:gdLst>
                <a:gd name="connsiteX0" fmla="*/ 0 w 914400"/>
                <a:gd name="connsiteY0" fmla="*/ 0 h 914400"/>
                <a:gd name="connsiteX1" fmla="*/ 914400 w 914400"/>
                <a:gd name="connsiteY1" fmla="*/ 0 h 914400"/>
                <a:gd name="connsiteX2" fmla="*/ 914400 w 914400"/>
                <a:gd name="connsiteY2" fmla="*/ 914400 h 914400"/>
                <a:gd name="connsiteX3" fmla="*/ 0 w 914400"/>
                <a:gd name="connsiteY3" fmla="*/ 914400 h 914400"/>
                <a:gd name="connsiteX4" fmla="*/ 0 w 914400"/>
                <a:gd name="connsiteY4" fmla="*/ 0 h 914400"/>
                <a:gd name="connsiteX0" fmla="*/ 0 w 914400"/>
                <a:gd name="connsiteY0" fmla="*/ 292963 h 1207363"/>
                <a:gd name="connsiteX1" fmla="*/ 914400 w 914400"/>
                <a:gd name="connsiteY1" fmla="*/ 0 h 1207363"/>
                <a:gd name="connsiteX2" fmla="*/ 914400 w 914400"/>
                <a:gd name="connsiteY2" fmla="*/ 1207363 h 1207363"/>
                <a:gd name="connsiteX3" fmla="*/ 0 w 914400"/>
                <a:gd name="connsiteY3" fmla="*/ 1207363 h 1207363"/>
                <a:gd name="connsiteX4" fmla="*/ 0 w 914400"/>
                <a:gd name="connsiteY4" fmla="*/ 292963 h 1207363"/>
                <a:gd name="connsiteX0" fmla="*/ 612559 w 914400"/>
                <a:gd name="connsiteY0" fmla="*/ 8877 h 1207363"/>
                <a:gd name="connsiteX1" fmla="*/ 914400 w 914400"/>
                <a:gd name="connsiteY1" fmla="*/ 0 h 1207363"/>
                <a:gd name="connsiteX2" fmla="*/ 914400 w 914400"/>
                <a:gd name="connsiteY2" fmla="*/ 1207363 h 1207363"/>
                <a:gd name="connsiteX3" fmla="*/ 0 w 914400"/>
                <a:gd name="connsiteY3" fmla="*/ 1207363 h 1207363"/>
                <a:gd name="connsiteX4" fmla="*/ 612559 w 914400"/>
                <a:gd name="connsiteY4" fmla="*/ 8877 h 1207363"/>
                <a:gd name="connsiteX0" fmla="*/ 0 w 301841"/>
                <a:gd name="connsiteY0" fmla="*/ 8877 h 1207363"/>
                <a:gd name="connsiteX1" fmla="*/ 301841 w 301841"/>
                <a:gd name="connsiteY1" fmla="*/ 0 h 1207363"/>
                <a:gd name="connsiteX2" fmla="*/ 301841 w 301841"/>
                <a:gd name="connsiteY2" fmla="*/ 1207363 h 1207363"/>
                <a:gd name="connsiteX3" fmla="*/ 186432 w 301841"/>
                <a:gd name="connsiteY3" fmla="*/ 408372 h 1207363"/>
                <a:gd name="connsiteX4" fmla="*/ 0 w 301841"/>
                <a:gd name="connsiteY4" fmla="*/ 8877 h 1207363"/>
                <a:gd name="connsiteX0" fmla="*/ 0 w 133166"/>
                <a:gd name="connsiteY0" fmla="*/ 0 h 1207364"/>
                <a:gd name="connsiteX1" fmla="*/ 133166 w 133166"/>
                <a:gd name="connsiteY1" fmla="*/ 1 h 1207364"/>
                <a:gd name="connsiteX2" fmla="*/ 133166 w 133166"/>
                <a:gd name="connsiteY2" fmla="*/ 1207364 h 1207364"/>
                <a:gd name="connsiteX3" fmla="*/ 17757 w 133166"/>
                <a:gd name="connsiteY3" fmla="*/ 408373 h 1207364"/>
                <a:gd name="connsiteX4" fmla="*/ 0 w 133166"/>
                <a:gd name="connsiteY4" fmla="*/ 0 h 1207364"/>
                <a:gd name="connsiteX0" fmla="*/ 0 w 142044"/>
                <a:gd name="connsiteY0" fmla="*/ 0 h 408373"/>
                <a:gd name="connsiteX1" fmla="*/ 133166 w 142044"/>
                <a:gd name="connsiteY1" fmla="*/ 1 h 408373"/>
                <a:gd name="connsiteX2" fmla="*/ 142044 w 142044"/>
                <a:gd name="connsiteY2" fmla="*/ 301842 h 408373"/>
                <a:gd name="connsiteX3" fmla="*/ 17757 w 142044"/>
                <a:gd name="connsiteY3" fmla="*/ 408373 h 408373"/>
                <a:gd name="connsiteX4" fmla="*/ 0 w 142044"/>
                <a:gd name="connsiteY4" fmla="*/ 0 h 408373"/>
                <a:gd name="connsiteX0" fmla="*/ 0 w 133166"/>
                <a:gd name="connsiteY0" fmla="*/ 0 h 408373"/>
                <a:gd name="connsiteX1" fmla="*/ 133166 w 133166"/>
                <a:gd name="connsiteY1" fmla="*/ 1 h 408373"/>
                <a:gd name="connsiteX2" fmla="*/ 118293 w 133166"/>
                <a:gd name="connsiteY2" fmla="*/ 313717 h 408373"/>
                <a:gd name="connsiteX3" fmla="*/ 17757 w 133166"/>
                <a:gd name="connsiteY3" fmla="*/ 408373 h 408373"/>
                <a:gd name="connsiteX4" fmla="*/ 0 w 133166"/>
                <a:gd name="connsiteY4" fmla="*/ 0 h 408373"/>
                <a:gd name="connsiteX0" fmla="*/ 0 w 118293"/>
                <a:gd name="connsiteY0" fmla="*/ 5937 h 414310"/>
                <a:gd name="connsiteX1" fmla="*/ 115353 w 118293"/>
                <a:gd name="connsiteY1" fmla="*/ 0 h 414310"/>
                <a:gd name="connsiteX2" fmla="*/ 118293 w 118293"/>
                <a:gd name="connsiteY2" fmla="*/ 319654 h 414310"/>
                <a:gd name="connsiteX3" fmla="*/ 17757 w 118293"/>
                <a:gd name="connsiteY3" fmla="*/ 414310 h 414310"/>
                <a:gd name="connsiteX4" fmla="*/ 0 w 118293"/>
                <a:gd name="connsiteY4" fmla="*/ 5937 h 414310"/>
                <a:gd name="connsiteX0" fmla="*/ 0 w 118293"/>
                <a:gd name="connsiteY0" fmla="*/ 5937 h 366809"/>
                <a:gd name="connsiteX1" fmla="*/ 115353 w 118293"/>
                <a:gd name="connsiteY1" fmla="*/ 0 h 366809"/>
                <a:gd name="connsiteX2" fmla="*/ 118293 w 118293"/>
                <a:gd name="connsiteY2" fmla="*/ 319654 h 366809"/>
                <a:gd name="connsiteX3" fmla="*/ 5882 w 118293"/>
                <a:gd name="connsiteY3" fmla="*/ 366809 h 366809"/>
                <a:gd name="connsiteX4" fmla="*/ 0 w 118293"/>
                <a:gd name="connsiteY4" fmla="*/ 5937 h 366809"/>
                <a:gd name="connsiteX0" fmla="*/ 0 w 115353"/>
                <a:gd name="connsiteY0" fmla="*/ 5937 h 366809"/>
                <a:gd name="connsiteX1" fmla="*/ 115353 w 115353"/>
                <a:gd name="connsiteY1" fmla="*/ 0 h 366809"/>
                <a:gd name="connsiteX2" fmla="*/ 112356 w 115353"/>
                <a:gd name="connsiteY2" fmla="*/ 278091 h 366809"/>
                <a:gd name="connsiteX3" fmla="*/ 5882 w 115353"/>
                <a:gd name="connsiteY3" fmla="*/ 366809 h 366809"/>
                <a:gd name="connsiteX4" fmla="*/ 0 w 115353"/>
                <a:gd name="connsiteY4" fmla="*/ 5937 h 3668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353" h="366809">
                  <a:moveTo>
                    <a:pt x="0" y="5937"/>
                  </a:moveTo>
                  <a:lnTo>
                    <a:pt x="115353" y="0"/>
                  </a:lnTo>
                  <a:lnTo>
                    <a:pt x="112356" y="278091"/>
                  </a:lnTo>
                  <a:lnTo>
                    <a:pt x="5882" y="366809"/>
                  </a:lnTo>
                  <a:cubicBezTo>
                    <a:pt x="3921" y="246518"/>
                    <a:pt x="1961" y="126228"/>
                    <a:pt x="0" y="5937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06" name="Rectangle 6">
              <a:extLst>
                <a:ext uri="{FF2B5EF4-FFF2-40B4-BE49-F238E27FC236}">
                  <a16:creationId xmlns:a16="http://schemas.microsoft.com/office/drawing/2014/main" id="{8CCE2F0C-0CD9-4289-BE61-FF4D3ED2F458}"/>
                </a:ext>
              </a:extLst>
            </p:cNvPr>
            <p:cNvSpPr/>
            <p:nvPr/>
          </p:nvSpPr>
          <p:spPr>
            <a:xfrm flipH="1">
              <a:off x="1487532" y="2017033"/>
              <a:ext cx="2952328" cy="288033"/>
            </a:xfrm>
            <a:custGeom>
              <a:avLst/>
              <a:gdLst>
                <a:gd name="connsiteX0" fmla="*/ 0 w 5285462"/>
                <a:gd name="connsiteY0" fmla="*/ 0 h 576064"/>
                <a:gd name="connsiteX1" fmla="*/ 4724629 w 5285462"/>
                <a:gd name="connsiteY1" fmla="*/ 0 h 576064"/>
                <a:gd name="connsiteX2" fmla="*/ 5285462 w 5285462"/>
                <a:gd name="connsiteY2" fmla="*/ 576064 h 576064"/>
                <a:gd name="connsiteX3" fmla="*/ 0 w 5285462"/>
                <a:gd name="connsiteY3" fmla="*/ 576064 h 576064"/>
                <a:gd name="connsiteX4" fmla="*/ 0 w 5285462"/>
                <a:gd name="connsiteY4" fmla="*/ 0 h 576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462" h="576064">
                  <a:moveTo>
                    <a:pt x="0" y="0"/>
                  </a:moveTo>
                  <a:lnTo>
                    <a:pt x="4724629" y="0"/>
                  </a:lnTo>
                  <a:lnTo>
                    <a:pt x="5285462" y="576064"/>
                  </a:lnTo>
                  <a:lnTo>
                    <a:pt x="0" y="5760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07" name="TextBox 106">
            <a:extLst>
              <a:ext uri="{FF2B5EF4-FFF2-40B4-BE49-F238E27FC236}">
                <a16:creationId xmlns:a16="http://schemas.microsoft.com/office/drawing/2014/main" id="{6616B53C-717F-4F9B-A3F5-D9707E9C4DE9}"/>
              </a:ext>
            </a:extLst>
          </p:cNvPr>
          <p:cNvSpPr txBox="1"/>
          <p:nvPr/>
        </p:nvSpPr>
        <p:spPr>
          <a:xfrm>
            <a:off x="2164901" y="3371659"/>
            <a:ext cx="24961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</a:rPr>
              <a:t>2018 Your Text Here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grpSp>
        <p:nvGrpSpPr>
          <p:cNvPr id="108" name="Group 8">
            <a:extLst>
              <a:ext uri="{FF2B5EF4-FFF2-40B4-BE49-F238E27FC236}">
                <a16:creationId xmlns:a16="http://schemas.microsoft.com/office/drawing/2014/main" id="{11B66AC8-7B80-4541-9CE2-C900F66A9B8D}"/>
              </a:ext>
            </a:extLst>
          </p:cNvPr>
          <p:cNvGrpSpPr/>
          <p:nvPr/>
        </p:nvGrpSpPr>
        <p:grpSpPr>
          <a:xfrm flipH="1">
            <a:off x="1479677" y="3962165"/>
            <a:ext cx="3931226" cy="633640"/>
            <a:chOff x="1487532" y="2017033"/>
            <a:chExt cx="2952328" cy="376914"/>
          </a:xfrm>
        </p:grpSpPr>
        <p:sp>
          <p:nvSpPr>
            <p:cNvPr id="109" name="Rectangle 9">
              <a:extLst>
                <a:ext uri="{FF2B5EF4-FFF2-40B4-BE49-F238E27FC236}">
                  <a16:creationId xmlns:a16="http://schemas.microsoft.com/office/drawing/2014/main" id="{97884E44-26D6-4322-BC3E-9E1DD5CB152C}"/>
                </a:ext>
              </a:extLst>
            </p:cNvPr>
            <p:cNvSpPr/>
            <p:nvPr/>
          </p:nvSpPr>
          <p:spPr>
            <a:xfrm>
              <a:off x="4319543" y="2027138"/>
              <a:ext cx="115353" cy="366809"/>
            </a:xfrm>
            <a:custGeom>
              <a:avLst/>
              <a:gdLst>
                <a:gd name="connsiteX0" fmla="*/ 0 w 914400"/>
                <a:gd name="connsiteY0" fmla="*/ 0 h 914400"/>
                <a:gd name="connsiteX1" fmla="*/ 914400 w 914400"/>
                <a:gd name="connsiteY1" fmla="*/ 0 h 914400"/>
                <a:gd name="connsiteX2" fmla="*/ 914400 w 914400"/>
                <a:gd name="connsiteY2" fmla="*/ 914400 h 914400"/>
                <a:gd name="connsiteX3" fmla="*/ 0 w 914400"/>
                <a:gd name="connsiteY3" fmla="*/ 914400 h 914400"/>
                <a:gd name="connsiteX4" fmla="*/ 0 w 914400"/>
                <a:gd name="connsiteY4" fmla="*/ 0 h 914400"/>
                <a:gd name="connsiteX0" fmla="*/ 0 w 914400"/>
                <a:gd name="connsiteY0" fmla="*/ 292963 h 1207363"/>
                <a:gd name="connsiteX1" fmla="*/ 914400 w 914400"/>
                <a:gd name="connsiteY1" fmla="*/ 0 h 1207363"/>
                <a:gd name="connsiteX2" fmla="*/ 914400 w 914400"/>
                <a:gd name="connsiteY2" fmla="*/ 1207363 h 1207363"/>
                <a:gd name="connsiteX3" fmla="*/ 0 w 914400"/>
                <a:gd name="connsiteY3" fmla="*/ 1207363 h 1207363"/>
                <a:gd name="connsiteX4" fmla="*/ 0 w 914400"/>
                <a:gd name="connsiteY4" fmla="*/ 292963 h 1207363"/>
                <a:gd name="connsiteX0" fmla="*/ 612559 w 914400"/>
                <a:gd name="connsiteY0" fmla="*/ 8877 h 1207363"/>
                <a:gd name="connsiteX1" fmla="*/ 914400 w 914400"/>
                <a:gd name="connsiteY1" fmla="*/ 0 h 1207363"/>
                <a:gd name="connsiteX2" fmla="*/ 914400 w 914400"/>
                <a:gd name="connsiteY2" fmla="*/ 1207363 h 1207363"/>
                <a:gd name="connsiteX3" fmla="*/ 0 w 914400"/>
                <a:gd name="connsiteY3" fmla="*/ 1207363 h 1207363"/>
                <a:gd name="connsiteX4" fmla="*/ 612559 w 914400"/>
                <a:gd name="connsiteY4" fmla="*/ 8877 h 1207363"/>
                <a:gd name="connsiteX0" fmla="*/ 0 w 301841"/>
                <a:gd name="connsiteY0" fmla="*/ 8877 h 1207363"/>
                <a:gd name="connsiteX1" fmla="*/ 301841 w 301841"/>
                <a:gd name="connsiteY1" fmla="*/ 0 h 1207363"/>
                <a:gd name="connsiteX2" fmla="*/ 301841 w 301841"/>
                <a:gd name="connsiteY2" fmla="*/ 1207363 h 1207363"/>
                <a:gd name="connsiteX3" fmla="*/ 186432 w 301841"/>
                <a:gd name="connsiteY3" fmla="*/ 408372 h 1207363"/>
                <a:gd name="connsiteX4" fmla="*/ 0 w 301841"/>
                <a:gd name="connsiteY4" fmla="*/ 8877 h 1207363"/>
                <a:gd name="connsiteX0" fmla="*/ 0 w 133166"/>
                <a:gd name="connsiteY0" fmla="*/ 0 h 1207364"/>
                <a:gd name="connsiteX1" fmla="*/ 133166 w 133166"/>
                <a:gd name="connsiteY1" fmla="*/ 1 h 1207364"/>
                <a:gd name="connsiteX2" fmla="*/ 133166 w 133166"/>
                <a:gd name="connsiteY2" fmla="*/ 1207364 h 1207364"/>
                <a:gd name="connsiteX3" fmla="*/ 17757 w 133166"/>
                <a:gd name="connsiteY3" fmla="*/ 408373 h 1207364"/>
                <a:gd name="connsiteX4" fmla="*/ 0 w 133166"/>
                <a:gd name="connsiteY4" fmla="*/ 0 h 1207364"/>
                <a:gd name="connsiteX0" fmla="*/ 0 w 142044"/>
                <a:gd name="connsiteY0" fmla="*/ 0 h 408373"/>
                <a:gd name="connsiteX1" fmla="*/ 133166 w 142044"/>
                <a:gd name="connsiteY1" fmla="*/ 1 h 408373"/>
                <a:gd name="connsiteX2" fmla="*/ 142044 w 142044"/>
                <a:gd name="connsiteY2" fmla="*/ 301842 h 408373"/>
                <a:gd name="connsiteX3" fmla="*/ 17757 w 142044"/>
                <a:gd name="connsiteY3" fmla="*/ 408373 h 408373"/>
                <a:gd name="connsiteX4" fmla="*/ 0 w 142044"/>
                <a:gd name="connsiteY4" fmla="*/ 0 h 408373"/>
                <a:gd name="connsiteX0" fmla="*/ 0 w 133166"/>
                <a:gd name="connsiteY0" fmla="*/ 0 h 408373"/>
                <a:gd name="connsiteX1" fmla="*/ 133166 w 133166"/>
                <a:gd name="connsiteY1" fmla="*/ 1 h 408373"/>
                <a:gd name="connsiteX2" fmla="*/ 118293 w 133166"/>
                <a:gd name="connsiteY2" fmla="*/ 313717 h 408373"/>
                <a:gd name="connsiteX3" fmla="*/ 17757 w 133166"/>
                <a:gd name="connsiteY3" fmla="*/ 408373 h 408373"/>
                <a:gd name="connsiteX4" fmla="*/ 0 w 133166"/>
                <a:gd name="connsiteY4" fmla="*/ 0 h 408373"/>
                <a:gd name="connsiteX0" fmla="*/ 0 w 118293"/>
                <a:gd name="connsiteY0" fmla="*/ 5937 h 414310"/>
                <a:gd name="connsiteX1" fmla="*/ 115353 w 118293"/>
                <a:gd name="connsiteY1" fmla="*/ 0 h 414310"/>
                <a:gd name="connsiteX2" fmla="*/ 118293 w 118293"/>
                <a:gd name="connsiteY2" fmla="*/ 319654 h 414310"/>
                <a:gd name="connsiteX3" fmla="*/ 17757 w 118293"/>
                <a:gd name="connsiteY3" fmla="*/ 414310 h 414310"/>
                <a:gd name="connsiteX4" fmla="*/ 0 w 118293"/>
                <a:gd name="connsiteY4" fmla="*/ 5937 h 414310"/>
                <a:gd name="connsiteX0" fmla="*/ 0 w 118293"/>
                <a:gd name="connsiteY0" fmla="*/ 5937 h 366809"/>
                <a:gd name="connsiteX1" fmla="*/ 115353 w 118293"/>
                <a:gd name="connsiteY1" fmla="*/ 0 h 366809"/>
                <a:gd name="connsiteX2" fmla="*/ 118293 w 118293"/>
                <a:gd name="connsiteY2" fmla="*/ 319654 h 366809"/>
                <a:gd name="connsiteX3" fmla="*/ 5882 w 118293"/>
                <a:gd name="connsiteY3" fmla="*/ 366809 h 366809"/>
                <a:gd name="connsiteX4" fmla="*/ 0 w 118293"/>
                <a:gd name="connsiteY4" fmla="*/ 5937 h 366809"/>
                <a:gd name="connsiteX0" fmla="*/ 0 w 115353"/>
                <a:gd name="connsiteY0" fmla="*/ 5937 h 366809"/>
                <a:gd name="connsiteX1" fmla="*/ 115353 w 115353"/>
                <a:gd name="connsiteY1" fmla="*/ 0 h 366809"/>
                <a:gd name="connsiteX2" fmla="*/ 112356 w 115353"/>
                <a:gd name="connsiteY2" fmla="*/ 278091 h 366809"/>
                <a:gd name="connsiteX3" fmla="*/ 5882 w 115353"/>
                <a:gd name="connsiteY3" fmla="*/ 366809 h 366809"/>
                <a:gd name="connsiteX4" fmla="*/ 0 w 115353"/>
                <a:gd name="connsiteY4" fmla="*/ 5937 h 3668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353" h="366809">
                  <a:moveTo>
                    <a:pt x="0" y="5937"/>
                  </a:moveTo>
                  <a:lnTo>
                    <a:pt x="115353" y="0"/>
                  </a:lnTo>
                  <a:lnTo>
                    <a:pt x="112356" y="278091"/>
                  </a:lnTo>
                  <a:lnTo>
                    <a:pt x="5882" y="366809"/>
                  </a:lnTo>
                  <a:cubicBezTo>
                    <a:pt x="3921" y="246518"/>
                    <a:pt x="1961" y="126228"/>
                    <a:pt x="0" y="5937"/>
                  </a:cubicBez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0" name="Rectangle 6">
              <a:extLst>
                <a:ext uri="{FF2B5EF4-FFF2-40B4-BE49-F238E27FC236}">
                  <a16:creationId xmlns:a16="http://schemas.microsoft.com/office/drawing/2014/main" id="{FC54D63B-1688-4439-B9EF-FCADB5E54496}"/>
                </a:ext>
              </a:extLst>
            </p:cNvPr>
            <p:cNvSpPr/>
            <p:nvPr/>
          </p:nvSpPr>
          <p:spPr>
            <a:xfrm flipH="1">
              <a:off x="1487532" y="2017033"/>
              <a:ext cx="2952328" cy="288033"/>
            </a:xfrm>
            <a:custGeom>
              <a:avLst/>
              <a:gdLst>
                <a:gd name="connsiteX0" fmla="*/ 0 w 5285462"/>
                <a:gd name="connsiteY0" fmla="*/ 0 h 576064"/>
                <a:gd name="connsiteX1" fmla="*/ 4724629 w 5285462"/>
                <a:gd name="connsiteY1" fmla="*/ 0 h 576064"/>
                <a:gd name="connsiteX2" fmla="*/ 5285462 w 5285462"/>
                <a:gd name="connsiteY2" fmla="*/ 576064 h 576064"/>
                <a:gd name="connsiteX3" fmla="*/ 0 w 5285462"/>
                <a:gd name="connsiteY3" fmla="*/ 576064 h 576064"/>
                <a:gd name="connsiteX4" fmla="*/ 0 w 5285462"/>
                <a:gd name="connsiteY4" fmla="*/ 0 h 576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462" h="576064">
                  <a:moveTo>
                    <a:pt x="0" y="0"/>
                  </a:moveTo>
                  <a:lnTo>
                    <a:pt x="4724629" y="0"/>
                  </a:lnTo>
                  <a:lnTo>
                    <a:pt x="5285462" y="576064"/>
                  </a:lnTo>
                  <a:lnTo>
                    <a:pt x="0" y="5760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11" name="TextBox 110">
            <a:extLst>
              <a:ext uri="{FF2B5EF4-FFF2-40B4-BE49-F238E27FC236}">
                <a16:creationId xmlns:a16="http://schemas.microsoft.com/office/drawing/2014/main" id="{E9E416CE-D032-4FED-AE48-02BD16F066E7}"/>
              </a:ext>
            </a:extLst>
          </p:cNvPr>
          <p:cNvSpPr txBox="1"/>
          <p:nvPr/>
        </p:nvSpPr>
        <p:spPr>
          <a:xfrm>
            <a:off x="2169322" y="4042063"/>
            <a:ext cx="24961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</a:rPr>
              <a:t>2013  Your Text Here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grpSp>
        <p:nvGrpSpPr>
          <p:cNvPr id="112" name="그룹 111">
            <a:extLst>
              <a:ext uri="{FF2B5EF4-FFF2-40B4-BE49-F238E27FC236}">
                <a16:creationId xmlns:a16="http://schemas.microsoft.com/office/drawing/2014/main" id="{28F962C2-EE11-421E-9725-878E0BF73795}"/>
              </a:ext>
            </a:extLst>
          </p:cNvPr>
          <p:cNvGrpSpPr/>
          <p:nvPr/>
        </p:nvGrpSpPr>
        <p:grpSpPr>
          <a:xfrm>
            <a:off x="2691620" y="1968530"/>
            <a:ext cx="3349577" cy="1104171"/>
            <a:chOff x="2031191" y="1347842"/>
            <a:chExt cx="2555777" cy="1104171"/>
          </a:xfrm>
        </p:grpSpPr>
        <p:sp>
          <p:nvSpPr>
            <p:cNvPr id="113" name="TextBox 112">
              <a:extLst>
                <a:ext uri="{FF2B5EF4-FFF2-40B4-BE49-F238E27FC236}">
                  <a16:creationId xmlns:a16="http://schemas.microsoft.com/office/drawing/2014/main" id="{71F9ECE9-7895-40C2-8C50-9D9A3243D68A}"/>
                </a:ext>
              </a:extLst>
            </p:cNvPr>
            <p:cNvSpPr txBox="1"/>
            <p:nvPr/>
          </p:nvSpPr>
          <p:spPr>
            <a:xfrm>
              <a:off x="2031191" y="1347842"/>
              <a:ext cx="2555777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09726DD6-DA63-4E02-B619-35B92816926B}"/>
                </a:ext>
              </a:extLst>
            </p:cNvPr>
            <p:cNvSpPr txBox="1"/>
            <p:nvPr/>
          </p:nvSpPr>
          <p:spPr>
            <a:xfrm>
              <a:off x="2031192" y="1621016"/>
              <a:ext cx="255577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262626"/>
                  </a:solidFill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15" name="Rectangle 14">
            <a:extLst>
              <a:ext uri="{FF2B5EF4-FFF2-40B4-BE49-F238E27FC236}">
                <a16:creationId xmlns:a16="http://schemas.microsoft.com/office/drawing/2014/main" id="{43A43281-AF69-4E31-AD29-33A65B966BB6}"/>
              </a:ext>
            </a:extLst>
          </p:cNvPr>
          <p:cNvSpPr/>
          <p:nvPr/>
        </p:nvSpPr>
        <p:spPr>
          <a:xfrm>
            <a:off x="894946" y="5089188"/>
            <a:ext cx="10402112" cy="1122752"/>
          </a:xfrm>
          <a:prstGeom prst="rect">
            <a:avLst/>
          </a:prstGeom>
          <a:solidFill>
            <a:srgbClr val="ECE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6" name="Rectangle 15">
            <a:extLst>
              <a:ext uri="{FF2B5EF4-FFF2-40B4-BE49-F238E27FC236}">
                <a16:creationId xmlns:a16="http://schemas.microsoft.com/office/drawing/2014/main" id="{95C09820-A6AE-4AE9-BA11-3F1944B580B3}"/>
              </a:ext>
            </a:extLst>
          </p:cNvPr>
          <p:cNvSpPr/>
          <p:nvPr/>
        </p:nvSpPr>
        <p:spPr>
          <a:xfrm>
            <a:off x="6854326" y="3048603"/>
            <a:ext cx="398870" cy="181326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7" name="Oval 16">
            <a:extLst>
              <a:ext uri="{FF2B5EF4-FFF2-40B4-BE49-F238E27FC236}">
                <a16:creationId xmlns:a16="http://schemas.microsoft.com/office/drawing/2014/main" id="{77DFE253-70C7-4B41-8A07-915F73B19632}"/>
              </a:ext>
            </a:extLst>
          </p:cNvPr>
          <p:cNvSpPr/>
          <p:nvPr/>
        </p:nvSpPr>
        <p:spPr>
          <a:xfrm>
            <a:off x="6513136" y="1961455"/>
            <a:ext cx="1093897" cy="1093897"/>
          </a:xfrm>
          <a:prstGeom prst="ellipse">
            <a:avLst/>
          </a:prstGeom>
          <a:solidFill>
            <a:srgbClr val="ECECEC"/>
          </a:solidFill>
          <a:ln w="1270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18" name="Group 17">
            <a:extLst>
              <a:ext uri="{FF2B5EF4-FFF2-40B4-BE49-F238E27FC236}">
                <a16:creationId xmlns:a16="http://schemas.microsoft.com/office/drawing/2014/main" id="{378CA99B-4A63-49F7-AE8D-6953FB23E5BD}"/>
              </a:ext>
            </a:extLst>
          </p:cNvPr>
          <p:cNvGrpSpPr/>
          <p:nvPr/>
        </p:nvGrpSpPr>
        <p:grpSpPr>
          <a:xfrm flipH="1">
            <a:off x="6704825" y="3292952"/>
            <a:ext cx="3931226" cy="633640"/>
            <a:chOff x="1487532" y="2017033"/>
            <a:chExt cx="2952328" cy="376914"/>
          </a:xfrm>
        </p:grpSpPr>
        <p:sp>
          <p:nvSpPr>
            <p:cNvPr id="119" name="Rectangle 9">
              <a:extLst>
                <a:ext uri="{FF2B5EF4-FFF2-40B4-BE49-F238E27FC236}">
                  <a16:creationId xmlns:a16="http://schemas.microsoft.com/office/drawing/2014/main" id="{8984539C-98C1-4B2C-BFFD-21E07E3306A1}"/>
                </a:ext>
              </a:extLst>
            </p:cNvPr>
            <p:cNvSpPr/>
            <p:nvPr/>
          </p:nvSpPr>
          <p:spPr>
            <a:xfrm>
              <a:off x="4319543" y="2027138"/>
              <a:ext cx="115353" cy="366809"/>
            </a:xfrm>
            <a:custGeom>
              <a:avLst/>
              <a:gdLst>
                <a:gd name="connsiteX0" fmla="*/ 0 w 914400"/>
                <a:gd name="connsiteY0" fmla="*/ 0 h 914400"/>
                <a:gd name="connsiteX1" fmla="*/ 914400 w 914400"/>
                <a:gd name="connsiteY1" fmla="*/ 0 h 914400"/>
                <a:gd name="connsiteX2" fmla="*/ 914400 w 914400"/>
                <a:gd name="connsiteY2" fmla="*/ 914400 h 914400"/>
                <a:gd name="connsiteX3" fmla="*/ 0 w 914400"/>
                <a:gd name="connsiteY3" fmla="*/ 914400 h 914400"/>
                <a:gd name="connsiteX4" fmla="*/ 0 w 914400"/>
                <a:gd name="connsiteY4" fmla="*/ 0 h 914400"/>
                <a:gd name="connsiteX0" fmla="*/ 0 w 914400"/>
                <a:gd name="connsiteY0" fmla="*/ 292963 h 1207363"/>
                <a:gd name="connsiteX1" fmla="*/ 914400 w 914400"/>
                <a:gd name="connsiteY1" fmla="*/ 0 h 1207363"/>
                <a:gd name="connsiteX2" fmla="*/ 914400 w 914400"/>
                <a:gd name="connsiteY2" fmla="*/ 1207363 h 1207363"/>
                <a:gd name="connsiteX3" fmla="*/ 0 w 914400"/>
                <a:gd name="connsiteY3" fmla="*/ 1207363 h 1207363"/>
                <a:gd name="connsiteX4" fmla="*/ 0 w 914400"/>
                <a:gd name="connsiteY4" fmla="*/ 292963 h 1207363"/>
                <a:gd name="connsiteX0" fmla="*/ 612559 w 914400"/>
                <a:gd name="connsiteY0" fmla="*/ 8877 h 1207363"/>
                <a:gd name="connsiteX1" fmla="*/ 914400 w 914400"/>
                <a:gd name="connsiteY1" fmla="*/ 0 h 1207363"/>
                <a:gd name="connsiteX2" fmla="*/ 914400 w 914400"/>
                <a:gd name="connsiteY2" fmla="*/ 1207363 h 1207363"/>
                <a:gd name="connsiteX3" fmla="*/ 0 w 914400"/>
                <a:gd name="connsiteY3" fmla="*/ 1207363 h 1207363"/>
                <a:gd name="connsiteX4" fmla="*/ 612559 w 914400"/>
                <a:gd name="connsiteY4" fmla="*/ 8877 h 1207363"/>
                <a:gd name="connsiteX0" fmla="*/ 0 w 301841"/>
                <a:gd name="connsiteY0" fmla="*/ 8877 h 1207363"/>
                <a:gd name="connsiteX1" fmla="*/ 301841 w 301841"/>
                <a:gd name="connsiteY1" fmla="*/ 0 h 1207363"/>
                <a:gd name="connsiteX2" fmla="*/ 301841 w 301841"/>
                <a:gd name="connsiteY2" fmla="*/ 1207363 h 1207363"/>
                <a:gd name="connsiteX3" fmla="*/ 186432 w 301841"/>
                <a:gd name="connsiteY3" fmla="*/ 408372 h 1207363"/>
                <a:gd name="connsiteX4" fmla="*/ 0 w 301841"/>
                <a:gd name="connsiteY4" fmla="*/ 8877 h 1207363"/>
                <a:gd name="connsiteX0" fmla="*/ 0 w 133166"/>
                <a:gd name="connsiteY0" fmla="*/ 0 h 1207364"/>
                <a:gd name="connsiteX1" fmla="*/ 133166 w 133166"/>
                <a:gd name="connsiteY1" fmla="*/ 1 h 1207364"/>
                <a:gd name="connsiteX2" fmla="*/ 133166 w 133166"/>
                <a:gd name="connsiteY2" fmla="*/ 1207364 h 1207364"/>
                <a:gd name="connsiteX3" fmla="*/ 17757 w 133166"/>
                <a:gd name="connsiteY3" fmla="*/ 408373 h 1207364"/>
                <a:gd name="connsiteX4" fmla="*/ 0 w 133166"/>
                <a:gd name="connsiteY4" fmla="*/ 0 h 1207364"/>
                <a:gd name="connsiteX0" fmla="*/ 0 w 142044"/>
                <a:gd name="connsiteY0" fmla="*/ 0 h 408373"/>
                <a:gd name="connsiteX1" fmla="*/ 133166 w 142044"/>
                <a:gd name="connsiteY1" fmla="*/ 1 h 408373"/>
                <a:gd name="connsiteX2" fmla="*/ 142044 w 142044"/>
                <a:gd name="connsiteY2" fmla="*/ 301842 h 408373"/>
                <a:gd name="connsiteX3" fmla="*/ 17757 w 142044"/>
                <a:gd name="connsiteY3" fmla="*/ 408373 h 408373"/>
                <a:gd name="connsiteX4" fmla="*/ 0 w 142044"/>
                <a:gd name="connsiteY4" fmla="*/ 0 h 408373"/>
                <a:gd name="connsiteX0" fmla="*/ 0 w 133166"/>
                <a:gd name="connsiteY0" fmla="*/ 0 h 408373"/>
                <a:gd name="connsiteX1" fmla="*/ 133166 w 133166"/>
                <a:gd name="connsiteY1" fmla="*/ 1 h 408373"/>
                <a:gd name="connsiteX2" fmla="*/ 118293 w 133166"/>
                <a:gd name="connsiteY2" fmla="*/ 313717 h 408373"/>
                <a:gd name="connsiteX3" fmla="*/ 17757 w 133166"/>
                <a:gd name="connsiteY3" fmla="*/ 408373 h 408373"/>
                <a:gd name="connsiteX4" fmla="*/ 0 w 133166"/>
                <a:gd name="connsiteY4" fmla="*/ 0 h 408373"/>
                <a:gd name="connsiteX0" fmla="*/ 0 w 118293"/>
                <a:gd name="connsiteY0" fmla="*/ 5937 h 414310"/>
                <a:gd name="connsiteX1" fmla="*/ 115353 w 118293"/>
                <a:gd name="connsiteY1" fmla="*/ 0 h 414310"/>
                <a:gd name="connsiteX2" fmla="*/ 118293 w 118293"/>
                <a:gd name="connsiteY2" fmla="*/ 319654 h 414310"/>
                <a:gd name="connsiteX3" fmla="*/ 17757 w 118293"/>
                <a:gd name="connsiteY3" fmla="*/ 414310 h 414310"/>
                <a:gd name="connsiteX4" fmla="*/ 0 w 118293"/>
                <a:gd name="connsiteY4" fmla="*/ 5937 h 414310"/>
                <a:gd name="connsiteX0" fmla="*/ 0 w 118293"/>
                <a:gd name="connsiteY0" fmla="*/ 5937 h 366809"/>
                <a:gd name="connsiteX1" fmla="*/ 115353 w 118293"/>
                <a:gd name="connsiteY1" fmla="*/ 0 h 366809"/>
                <a:gd name="connsiteX2" fmla="*/ 118293 w 118293"/>
                <a:gd name="connsiteY2" fmla="*/ 319654 h 366809"/>
                <a:gd name="connsiteX3" fmla="*/ 5882 w 118293"/>
                <a:gd name="connsiteY3" fmla="*/ 366809 h 366809"/>
                <a:gd name="connsiteX4" fmla="*/ 0 w 118293"/>
                <a:gd name="connsiteY4" fmla="*/ 5937 h 366809"/>
                <a:gd name="connsiteX0" fmla="*/ 0 w 115353"/>
                <a:gd name="connsiteY0" fmla="*/ 5937 h 366809"/>
                <a:gd name="connsiteX1" fmla="*/ 115353 w 115353"/>
                <a:gd name="connsiteY1" fmla="*/ 0 h 366809"/>
                <a:gd name="connsiteX2" fmla="*/ 112356 w 115353"/>
                <a:gd name="connsiteY2" fmla="*/ 278091 h 366809"/>
                <a:gd name="connsiteX3" fmla="*/ 5882 w 115353"/>
                <a:gd name="connsiteY3" fmla="*/ 366809 h 366809"/>
                <a:gd name="connsiteX4" fmla="*/ 0 w 115353"/>
                <a:gd name="connsiteY4" fmla="*/ 5937 h 3668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353" h="366809">
                  <a:moveTo>
                    <a:pt x="0" y="5937"/>
                  </a:moveTo>
                  <a:lnTo>
                    <a:pt x="115353" y="0"/>
                  </a:lnTo>
                  <a:lnTo>
                    <a:pt x="112356" y="278091"/>
                  </a:lnTo>
                  <a:lnTo>
                    <a:pt x="5882" y="366809"/>
                  </a:lnTo>
                  <a:cubicBezTo>
                    <a:pt x="3921" y="246518"/>
                    <a:pt x="1961" y="126228"/>
                    <a:pt x="0" y="5937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0" name="Rectangle 6">
              <a:extLst>
                <a:ext uri="{FF2B5EF4-FFF2-40B4-BE49-F238E27FC236}">
                  <a16:creationId xmlns:a16="http://schemas.microsoft.com/office/drawing/2014/main" id="{6EA0CCDB-1F7B-4AE8-B5FB-1D898976FBC1}"/>
                </a:ext>
              </a:extLst>
            </p:cNvPr>
            <p:cNvSpPr/>
            <p:nvPr/>
          </p:nvSpPr>
          <p:spPr>
            <a:xfrm flipH="1">
              <a:off x="1487532" y="2017033"/>
              <a:ext cx="2952328" cy="288033"/>
            </a:xfrm>
            <a:custGeom>
              <a:avLst/>
              <a:gdLst>
                <a:gd name="connsiteX0" fmla="*/ 0 w 5285462"/>
                <a:gd name="connsiteY0" fmla="*/ 0 h 576064"/>
                <a:gd name="connsiteX1" fmla="*/ 4724629 w 5285462"/>
                <a:gd name="connsiteY1" fmla="*/ 0 h 576064"/>
                <a:gd name="connsiteX2" fmla="*/ 5285462 w 5285462"/>
                <a:gd name="connsiteY2" fmla="*/ 576064 h 576064"/>
                <a:gd name="connsiteX3" fmla="*/ 0 w 5285462"/>
                <a:gd name="connsiteY3" fmla="*/ 576064 h 576064"/>
                <a:gd name="connsiteX4" fmla="*/ 0 w 5285462"/>
                <a:gd name="connsiteY4" fmla="*/ 0 h 576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462" h="576064">
                  <a:moveTo>
                    <a:pt x="0" y="0"/>
                  </a:moveTo>
                  <a:lnTo>
                    <a:pt x="4724629" y="0"/>
                  </a:lnTo>
                  <a:lnTo>
                    <a:pt x="5285462" y="576064"/>
                  </a:lnTo>
                  <a:lnTo>
                    <a:pt x="0" y="5760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21" name="TextBox 120">
            <a:extLst>
              <a:ext uri="{FF2B5EF4-FFF2-40B4-BE49-F238E27FC236}">
                <a16:creationId xmlns:a16="http://schemas.microsoft.com/office/drawing/2014/main" id="{5E655ED2-1FD0-4BE6-9DD6-ED32B4DC3E64}"/>
              </a:ext>
            </a:extLst>
          </p:cNvPr>
          <p:cNvSpPr txBox="1"/>
          <p:nvPr/>
        </p:nvSpPr>
        <p:spPr>
          <a:xfrm>
            <a:off x="7390049" y="3371659"/>
            <a:ext cx="24961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</a:rPr>
              <a:t>2018  Your Text Here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grpSp>
        <p:nvGrpSpPr>
          <p:cNvPr id="122" name="Group 21">
            <a:extLst>
              <a:ext uri="{FF2B5EF4-FFF2-40B4-BE49-F238E27FC236}">
                <a16:creationId xmlns:a16="http://schemas.microsoft.com/office/drawing/2014/main" id="{B22B56E7-006E-4E27-ADB2-404DE559741D}"/>
              </a:ext>
            </a:extLst>
          </p:cNvPr>
          <p:cNvGrpSpPr/>
          <p:nvPr/>
        </p:nvGrpSpPr>
        <p:grpSpPr>
          <a:xfrm flipH="1">
            <a:off x="6704825" y="3962165"/>
            <a:ext cx="3931226" cy="633640"/>
            <a:chOff x="1487532" y="2017033"/>
            <a:chExt cx="2952328" cy="376914"/>
          </a:xfrm>
        </p:grpSpPr>
        <p:sp>
          <p:nvSpPr>
            <p:cNvPr id="123" name="Rectangle 9">
              <a:extLst>
                <a:ext uri="{FF2B5EF4-FFF2-40B4-BE49-F238E27FC236}">
                  <a16:creationId xmlns:a16="http://schemas.microsoft.com/office/drawing/2014/main" id="{5D14B83A-BE19-42BF-B243-AEF3B30DC932}"/>
                </a:ext>
              </a:extLst>
            </p:cNvPr>
            <p:cNvSpPr/>
            <p:nvPr/>
          </p:nvSpPr>
          <p:spPr>
            <a:xfrm>
              <a:off x="4319543" y="2027138"/>
              <a:ext cx="115353" cy="366809"/>
            </a:xfrm>
            <a:custGeom>
              <a:avLst/>
              <a:gdLst>
                <a:gd name="connsiteX0" fmla="*/ 0 w 914400"/>
                <a:gd name="connsiteY0" fmla="*/ 0 h 914400"/>
                <a:gd name="connsiteX1" fmla="*/ 914400 w 914400"/>
                <a:gd name="connsiteY1" fmla="*/ 0 h 914400"/>
                <a:gd name="connsiteX2" fmla="*/ 914400 w 914400"/>
                <a:gd name="connsiteY2" fmla="*/ 914400 h 914400"/>
                <a:gd name="connsiteX3" fmla="*/ 0 w 914400"/>
                <a:gd name="connsiteY3" fmla="*/ 914400 h 914400"/>
                <a:gd name="connsiteX4" fmla="*/ 0 w 914400"/>
                <a:gd name="connsiteY4" fmla="*/ 0 h 914400"/>
                <a:gd name="connsiteX0" fmla="*/ 0 w 914400"/>
                <a:gd name="connsiteY0" fmla="*/ 292963 h 1207363"/>
                <a:gd name="connsiteX1" fmla="*/ 914400 w 914400"/>
                <a:gd name="connsiteY1" fmla="*/ 0 h 1207363"/>
                <a:gd name="connsiteX2" fmla="*/ 914400 w 914400"/>
                <a:gd name="connsiteY2" fmla="*/ 1207363 h 1207363"/>
                <a:gd name="connsiteX3" fmla="*/ 0 w 914400"/>
                <a:gd name="connsiteY3" fmla="*/ 1207363 h 1207363"/>
                <a:gd name="connsiteX4" fmla="*/ 0 w 914400"/>
                <a:gd name="connsiteY4" fmla="*/ 292963 h 1207363"/>
                <a:gd name="connsiteX0" fmla="*/ 612559 w 914400"/>
                <a:gd name="connsiteY0" fmla="*/ 8877 h 1207363"/>
                <a:gd name="connsiteX1" fmla="*/ 914400 w 914400"/>
                <a:gd name="connsiteY1" fmla="*/ 0 h 1207363"/>
                <a:gd name="connsiteX2" fmla="*/ 914400 w 914400"/>
                <a:gd name="connsiteY2" fmla="*/ 1207363 h 1207363"/>
                <a:gd name="connsiteX3" fmla="*/ 0 w 914400"/>
                <a:gd name="connsiteY3" fmla="*/ 1207363 h 1207363"/>
                <a:gd name="connsiteX4" fmla="*/ 612559 w 914400"/>
                <a:gd name="connsiteY4" fmla="*/ 8877 h 1207363"/>
                <a:gd name="connsiteX0" fmla="*/ 0 w 301841"/>
                <a:gd name="connsiteY0" fmla="*/ 8877 h 1207363"/>
                <a:gd name="connsiteX1" fmla="*/ 301841 w 301841"/>
                <a:gd name="connsiteY1" fmla="*/ 0 h 1207363"/>
                <a:gd name="connsiteX2" fmla="*/ 301841 w 301841"/>
                <a:gd name="connsiteY2" fmla="*/ 1207363 h 1207363"/>
                <a:gd name="connsiteX3" fmla="*/ 186432 w 301841"/>
                <a:gd name="connsiteY3" fmla="*/ 408372 h 1207363"/>
                <a:gd name="connsiteX4" fmla="*/ 0 w 301841"/>
                <a:gd name="connsiteY4" fmla="*/ 8877 h 1207363"/>
                <a:gd name="connsiteX0" fmla="*/ 0 w 133166"/>
                <a:gd name="connsiteY0" fmla="*/ 0 h 1207364"/>
                <a:gd name="connsiteX1" fmla="*/ 133166 w 133166"/>
                <a:gd name="connsiteY1" fmla="*/ 1 h 1207364"/>
                <a:gd name="connsiteX2" fmla="*/ 133166 w 133166"/>
                <a:gd name="connsiteY2" fmla="*/ 1207364 h 1207364"/>
                <a:gd name="connsiteX3" fmla="*/ 17757 w 133166"/>
                <a:gd name="connsiteY3" fmla="*/ 408373 h 1207364"/>
                <a:gd name="connsiteX4" fmla="*/ 0 w 133166"/>
                <a:gd name="connsiteY4" fmla="*/ 0 h 1207364"/>
                <a:gd name="connsiteX0" fmla="*/ 0 w 142044"/>
                <a:gd name="connsiteY0" fmla="*/ 0 h 408373"/>
                <a:gd name="connsiteX1" fmla="*/ 133166 w 142044"/>
                <a:gd name="connsiteY1" fmla="*/ 1 h 408373"/>
                <a:gd name="connsiteX2" fmla="*/ 142044 w 142044"/>
                <a:gd name="connsiteY2" fmla="*/ 301842 h 408373"/>
                <a:gd name="connsiteX3" fmla="*/ 17757 w 142044"/>
                <a:gd name="connsiteY3" fmla="*/ 408373 h 408373"/>
                <a:gd name="connsiteX4" fmla="*/ 0 w 142044"/>
                <a:gd name="connsiteY4" fmla="*/ 0 h 408373"/>
                <a:gd name="connsiteX0" fmla="*/ 0 w 133166"/>
                <a:gd name="connsiteY0" fmla="*/ 0 h 408373"/>
                <a:gd name="connsiteX1" fmla="*/ 133166 w 133166"/>
                <a:gd name="connsiteY1" fmla="*/ 1 h 408373"/>
                <a:gd name="connsiteX2" fmla="*/ 118293 w 133166"/>
                <a:gd name="connsiteY2" fmla="*/ 313717 h 408373"/>
                <a:gd name="connsiteX3" fmla="*/ 17757 w 133166"/>
                <a:gd name="connsiteY3" fmla="*/ 408373 h 408373"/>
                <a:gd name="connsiteX4" fmla="*/ 0 w 133166"/>
                <a:gd name="connsiteY4" fmla="*/ 0 h 408373"/>
                <a:gd name="connsiteX0" fmla="*/ 0 w 118293"/>
                <a:gd name="connsiteY0" fmla="*/ 5937 h 414310"/>
                <a:gd name="connsiteX1" fmla="*/ 115353 w 118293"/>
                <a:gd name="connsiteY1" fmla="*/ 0 h 414310"/>
                <a:gd name="connsiteX2" fmla="*/ 118293 w 118293"/>
                <a:gd name="connsiteY2" fmla="*/ 319654 h 414310"/>
                <a:gd name="connsiteX3" fmla="*/ 17757 w 118293"/>
                <a:gd name="connsiteY3" fmla="*/ 414310 h 414310"/>
                <a:gd name="connsiteX4" fmla="*/ 0 w 118293"/>
                <a:gd name="connsiteY4" fmla="*/ 5937 h 414310"/>
                <a:gd name="connsiteX0" fmla="*/ 0 w 118293"/>
                <a:gd name="connsiteY0" fmla="*/ 5937 h 366809"/>
                <a:gd name="connsiteX1" fmla="*/ 115353 w 118293"/>
                <a:gd name="connsiteY1" fmla="*/ 0 h 366809"/>
                <a:gd name="connsiteX2" fmla="*/ 118293 w 118293"/>
                <a:gd name="connsiteY2" fmla="*/ 319654 h 366809"/>
                <a:gd name="connsiteX3" fmla="*/ 5882 w 118293"/>
                <a:gd name="connsiteY3" fmla="*/ 366809 h 366809"/>
                <a:gd name="connsiteX4" fmla="*/ 0 w 118293"/>
                <a:gd name="connsiteY4" fmla="*/ 5937 h 366809"/>
                <a:gd name="connsiteX0" fmla="*/ 0 w 115353"/>
                <a:gd name="connsiteY0" fmla="*/ 5937 h 366809"/>
                <a:gd name="connsiteX1" fmla="*/ 115353 w 115353"/>
                <a:gd name="connsiteY1" fmla="*/ 0 h 366809"/>
                <a:gd name="connsiteX2" fmla="*/ 112356 w 115353"/>
                <a:gd name="connsiteY2" fmla="*/ 278091 h 366809"/>
                <a:gd name="connsiteX3" fmla="*/ 5882 w 115353"/>
                <a:gd name="connsiteY3" fmla="*/ 366809 h 366809"/>
                <a:gd name="connsiteX4" fmla="*/ 0 w 115353"/>
                <a:gd name="connsiteY4" fmla="*/ 5937 h 3668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5353" h="366809">
                  <a:moveTo>
                    <a:pt x="0" y="5937"/>
                  </a:moveTo>
                  <a:lnTo>
                    <a:pt x="115353" y="0"/>
                  </a:lnTo>
                  <a:lnTo>
                    <a:pt x="112356" y="278091"/>
                  </a:lnTo>
                  <a:lnTo>
                    <a:pt x="5882" y="366809"/>
                  </a:lnTo>
                  <a:cubicBezTo>
                    <a:pt x="3921" y="246518"/>
                    <a:pt x="1961" y="126228"/>
                    <a:pt x="0" y="5937"/>
                  </a:cubicBezTo>
                  <a:close/>
                </a:path>
              </a:pathLst>
            </a:custGeom>
            <a:solidFill>
              <a:schemeClr val="accent4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24" name="Rectangle 6">
              <a:extLst>
                <a:ext uri="{FF2B5EF4-FFF2-40B4-BE49-F238E27FC236}">
                  <a16:creationId xmlns:a16="http://schemas.microsoft.com/office/drawing/2014/main" id="{B4572FEF-0593-49B3-8120-DECD148B34D3}"/>
                </a:ext>
              </a:extLst>
            </p:cNvPr>
            <p:cNvSpPr/>
            <p:nvPr/>
          </p:nvSpPr>
          <p:spPr>
            <a:xfrm flipH="1">
              <a:off x="1487532" y="2017033"/>
              <a:ext cx="2952328" cy="288033"/>
            </a:xfrm>
            <a:custGeom>
              <a:avLst/>
              <a:gdLst>
                <a:gd name="connsiteX0" fmla="*/ 0 w 5285462"/>
                <a:gd name="connsiteY0" fmla="*/ 0 h 576064"/>
                <a:gd name="connsiteX1" fmla="*/ 4724629 w 5285462"/>
                <a:gd name="connsiteY1" fmla="*/ 0 h 576064"/>
                <a:gd name="connsiteX2" fmla="*/ 5285462 w 5285462"/>
                <a:gd name="connsiteY2" fmla="*/ 576064 h 576064"/>
                <a:gd name="connsiteX3" fmla="*/ 0 w 5285462"/>
                <a:gd name="connsiteY3" fmla="*/ 576064 h 576064"/>
                <a:gd name="connsiteX4" fmla="*/ 0 w 5285462"/>
                <a:gd name="connsiteY4" fmla="*/ 0 h 57606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285462" h="576064">
                  <a:moveTo>
                    <a:pt x="0" y="0"/>
                  </a:moveTo>
                  <a:lnTo>
                    <a:pt x="4724629" y="0"/>
                  </a:lnTo>
                  <a:lnTo>
                    <a:pt x="5285462" y="576064"/>
                  </a:lnTo>
                  <a:lnTo>
                    <a:pt x="0" y="57606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</p:grpSp>
      <p:sp>
        <p:nvSpPr>
          <p:cNvPr id="125" name="TextBox 124">
            <a:extLst>
              <a:ext uri="{FF2B5EF4-FFF2-40B4-BE49-F238E27FC236}">
                <a16:creationId xmlns:a16="http://schemas.microsoft.com/office/drawing/2014/main" id="{745AC7FF-EE1E-4D84-A348-04490456B2A0}"/>
              </a:ext>
            </a:extLst>
          </p:cNvPr>
          <p:cNvSpPr txBox="1"/>
          <p:nvPr/>
        </p:nvSpPr>
        <p:spPr>
          <a:xfrm>
            <a:off x="7394470" y="4042063"/>
            <a:ext cx="249612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400" b="1" dirty="0">
                <a:solidFill>
                  <a:schemeClr val="bg1"/>
                </a:solidFill>
              </a:rPr>
              <a:t>2019  Your Text Here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grpSp>
        <p:nvGrpSpPr>
          <p:cNvPr id="126" name="Group 27">
            <a:extLst>
              <a:ext uri="{FF2B5EF4-FFF2-40B4-BE49-F238E27FC236}">
                <a16:creationId xmlns:a16="http://schemas.microsoft.com/office/drawing/2014/main" id="{3AECF40E-DBA7-4D38-A28C-8576E8300BDD}"/>
              </a:ext>
            </a:extLst>
          </p:cNvPr>
          <p:cNvGrpSpPr/>
          <p:nvPr/>
        </p:nvGrpSpPr>
        <p:grpSpPr>
          <a:xfrm>
            <a:off x="1512991" y="5262504"/>
            <a:ext cx="301202" cy="301202"/>
            <a:chOff x="4972700" y="3925047"/>
            <a:chExt cx="391388" cy="391388"/>
          </a:xfrm>
        </p:grpSpPr>
        <p:sp>
          <p:nvSpPr>
            <p:cNvPr id="127" name="Oval 28">
              <a:extLst>
                <a:ext uri="{FF2B5EF4-FFF2-40B4-BE49-F238E27FC236}">
                  <a16:creationId xmlns:a16="http://schemas.microsoft.com/office/drawing/2014/main" id="{0175DFDC-0EF9-4E8B-B30B-D41BA1CA0D20}"/>
                </a:ext>
              </a:extLst>
            </p:cNvPr>
            <p:cNvSpPr/>
            <p:nvPr/>
          </p:nvSpPr>
          <p:spPr>
            <a:xfrm>
              <a:off x="4972700" y="3925047"/>
              <a:ext cx="391388" cy="391388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128" name="Chevron 29">
              <a:extLst>
                <a:ext uri="{FF2B5EF4-FFF2-40B4-BE49-F238E27FC236}">
                  <a16:creationId xmlns:a16="http://schemas.microsoft.com/office/drawing/2014/main" id="{C093BD20-0346-462A-99CA-F0D0DA010F17}"/>
                </a:ext>
              </a:extLst>
            </p:cNvPr>
            <p:cNvSpPr/>
            <p:nvPr/>
          </p:nvSpPr>
          <p:spPr>
            <a:xfrm>
              <a:off x="5096925" y="4011172"/>
              <a:ext cx="157394" cy="215077"/>
            </a:xfrm>
            <a:prstGeom prst="chevron">
              <a:avLst>
                <a:gd name="adj" fmla="val 59907"/>
              </a:avLst>
            </a:prstGeom>
            <a:solidFill>
              <a:schemeClr val="bg1">
                <a:alpha val="97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>
                <a:solidFill>
                  <a:schemeClr val="bg1"/>
                </a:solidFill>
              </a:endParaRPr>
            </a:p>
          </p:txBody>
        </p:sp>
      </p:grpSp>
      <p:grpSp>
        <p:nvGrpSpPr>
          <p:cNvPr id="129" name="그룹 128">
            <a:extLst>
              <a:ext uri="{FF2B5EF4-FFF2-40B4-BE49-F238E27FC236}">
                <a16:creationId xmlns:a16="http://schemas.microsoft.com/office/drawing/2014/main" id="{F50BBE11-9A32-43CD-8566-038A26FCA069}"/>
              </a:ext>
            </a:extLst>
          </p:cNvPr>
          <p:cNvGrpSpPr/>
          <p:nvPr/>
        </p:nvGrpSpPr>
        <p:grpSpPr>
          <a:xfrm>
            <a:off x="1873029" y="5233930"/>
            <a:ext cx="9070587" cy="824999"/>
            <a:chOff x="971599" y="4571603"/>
            <a:chExt cx="7694910" cy="824999"/>
          </a:xfrm>
        </p:grpSpPr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1E6E62B3-CC6E-4472-9E7B-73E8F4660A4F}"/>
                </a:ext>
              </a:extLst>
            </p:cNvPr>
            <p:cNvSpPr txBox="1"/>
            <p:nvPr/>
          </p:nvSpPr>
          <p:spPr>
            <a:xfrm>
              <a:off x="971600" y="4571603"/>
              <a:ext cx="7694909" cy="338554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Contents Here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0CF2FA2E-374E-4803-866D-B76478088FB8}"/>
                </a:ext>
              </a:extLst>
            </p:cNvPr>
            <p:cNvSpPr txBox="1"/>
            <p:nvPr/>
          </p:nvSpPr>
          <p:spPr>
            <a:xfrm>
              <a:off x="971599" y="4934937"/>
              <a:ext cx="769490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262626"/>
                  </a:solidFill>
                </a:rPr>
                <a:t>Get a modern PowerPoint  Presentation that is beautifully designed. I hope and I believe that this Template will your Time, Money and Reputation.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2" name="그룹 131">
            <a:extLst>
              <a:ext uri="{FF2B5EF4-FFF2-40B4-BE49-F238E27FC236}">
                <a16:creationId xmlns:a16="http://schemas.microsoft.com/office/drawing/2014/main" id="{116F278F-D2C8-4675-A6BE-2F243E375C95}"/>
              </a:ext>
            </a:extLst>
          </p:cNvPr>
          <p:cNvGrpSpPr/>
          <p:nvPr/>
        </p:nvGrpSpPr>
        <p:grpSpPr>
          <a:xfrm>
            <a:off x="7947481" y="1961456"/>
            <a:ext cx="3349577" cy="1104171"/>
            <a:chOff x="6382384" y="1340768"/>
            <a:chExt cx="2555777" cy="1104171"/>
          </a:xfrm>
        </p:grpSpPr>
        <p:sp>
          <p:nvSpPr>
            <p:cNvPr id="133" name="TextBox 132">
              <a:extLst>
                <a:ext uri="{FF2B5EF4-FFF2-40B4-BE49-F238E27FC236}">
                  <a16:creationId xmlns:a16="http://schemas.microsoft.com/office/drawing/2014/main" id="{46EC44D8-6F13-43F0-8532-A432455A14A6}"/>
                </a:ext>
              </a:extLst>
            </p:cNvPr>
            <p:cNvSpPr txBox="1"/>
            <p:nvPr/>
          </p:nvSpPr>
          <p:spPr>
            <a:xfrm>
              <a:off x="6382384" y="1340768"/>
              <a:ext cx="2555777" cy="307777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75000"/>
                      <a:lumOff val="25000"/>
                    </a:schemeClr>
                  </a:solidFill>
                </a:rPr>
                <a:t>Content  Here</a:t>
              </a:r>
              <a:endParaRPr lang="ko-KR" altLang="en-US" sz="1400" b="1" dirty="0">
                <a:solidFill>
                  <a:schemeClr val="tx1">
                    <a:lumMod val="75000"/>
                    <a:lumOff val="25000"/>
                  </a:schemeClr>
                </a:solidFill>
              </a:endParaRPr>
            </a:p>
          </p:txBody>
        </p:sp>
        <p:sp>
          <p:nvSpPr>
            <p:cNvPr id="134" name="TextBox 133">
              <a:extLst>
                <a:ext uri="{FF2B5EF4-FFF2-40B4-BE49-F238E27FC236}">
                  <a16:creationId xmlns:a16="http://schemas.microsoft.com/office/drawing/2014/main" id="{C590B6C5-F28C-440D-A87D-4D09A3026EC7}"/>
                </a:ext>
              </a:extLst>
            </p:cNvPr>
            <p:cNvSpPr txBox="1"/>
            <p:nvPr/>
          </p:nvSpPr>
          <p:spPr>
            <a:xfrm>
              <a:off x="6382385" y="1613942"/>
              <a:ext cx="2555775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rgbClr val="262626"/>
                  </a:solidFill>
                </a:rPr>
                <a:t>Get a modern PowerPoint  Presentation that is beautifully designed. </a:t>
              </a:r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35" name="Rectangle 16">
            <a:extLst>
              <a:ext uri="{FF2B5EF4-FFF2-40B4-BE49-F238E27FC236}">
                <a16:creationId xmlns:a16="http://schemas.microsoft.com/office/drawing/2014/main" id="{43E74181-2D10-44DB-98AB-BC22C7166673}"/>
              </a:ext>
            </a:extLst>
          </p:cNvPr>
          <p:cNvSpPr/>
          <p:nvPr/>
        </p:nvSpPr>
        <p:spPr>
          <a:xfrm rot="2700000">
            <a:off x="1684328" y="2237055"/>
            <a:ext cx="313883" cy="562733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36" name="Teardrop 1">
            <a:extLst>
              <a:ext uri="{FF2B5EF4-FFF2-40B4-BE49-F238E27FC236}">
                <a16:creationId xmlns:a16="http://schemas.microsoft.com/office/drawing/2014/main" id="{F84A3F48-5CC1-4A3F-AE9C-60907B7D0934}"/>
              </a:ext>
            </a:extLst>
          </p:cNvPr>
          <p:cNvSpPr/>
          <p:nvPr/>
        </p:nvSpPr>
        <p:spPr>
          <a:xfrm rot="18805991">
            <a:off x="6825807" y="2273581"/>
            <a:ext cx="444835" cy="440194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11155</TotalTime>
  <Words>139</Words>
  <Application>Microsoft Office PowerPoint</Application>
  <PresentationFormat>와이드스크린</PresentationFormat>
  <Paragraphs>13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 Unicode MS</vt:lpstr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WIN7</cp:lastModifiedBy>
  <cp:revision>12</cp:revision>
  <dcterms:created xsi:type="dcterms:W3CDTF">2018-02-18T19:39:47Z</dcterms:created>
  <dcterms:modified xsi:type="dcterms:W3CDTF">2018-04-03T01:38:01Z</dcterms:modified>
</cp:coreProperties>
</file>