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1" name="Rectangle 2">
            <a:extLst>
              <a:ext uri="{FF2B5EF4-FFF2-40B4-BE49-F238E27FC236}">
                <a16:creationId xmlns:a16="http://schemas.microsoft.com/office/drawing/2014/main" id="{E43ACCD2-24DF-40E9-991B-31475F5356F4}"/>
              </a:ext>
            </a:extLst>
          </p:cNvPr>
          <p:cNvSpPr/>
          <p:nvPr/>
        </p:nvSpPr>
        <p:spPr>
          <a:xfrm>
            <a:off x="0" y="3877437"/>
            <a:ext cx="12192000" cy="2160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ko-KR" altLang="en-US" dirty="0"/>
          </a:p>
        </p:txBody>
      </p:sp>
      <p:sp>
        <p:nvSpPr>
          <p:cNvPr id="112" name="Up Arrow 4">
            <a:extLst>
              <a:ext uri="{FF2B5EF4-FFF2-40B4-BE49-F238E27FC236}">
                <a16:creationId xmlns:a16="http://schemas.microsoft.com/office/drawing/2014/main" id="{E448372D-FE73-4A07-BEBA-95B34ABA155F}"/>
              </a:ext>
            </a:extLst>
          </p:cNvPr>
          <p:cNvSpPr/>
          <p:nvPr/>
        </p:nvSpPr>
        <p:spPr>
          <a:xfrm>
            <a:off x="9432006" y="1746901"/>
            <a:ext cx="1510669" cy="2130536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3" name="Up Arrow 7">
            <a:extLst>
              <a:ext uri="{FF2B5EF4-FFF2-40B4-BE49-F238E27FC236}">
                <a16:creationId xmlns:a16="http://schemas.microsoft.com/office/drawing/2014/main" id="{4D96E353-0499-4C65-B5E6-38762A1742C0}"/>
              </a:ext>
            </a:extLst>
          </p:cNvPr>
          <p:cNvSpPr/>
          <p:nvPr/>
        </p:nvSpPr>
        <p:spPr>
          <a:xfrm rot="10800000">
            <a:off x="7567038" y="4093461"/>
            <a:ext cx="1510669" cy="2130536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D8BAB60-DBBD-4F98-BDDC-A28B1ADE9D1F}"/>
              </a:ext>
            </a:extLst>
          </p:cNvPr>
          <p:cNvSpPr txBox="1"/>
          <p:nvPr/>
        </p:nvSpPr>
        <p:spPr>
          <a:xfrm>
            <a:off x="7450064" y="3229365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$100.50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D5A50BE-D497-4295-B8D2-859DB5087F66}"/>
              </a:ext>
            </a:extLst>
          </p:cNvPr>
          <p:cNvSpPr txBox="1"/>
          <p:nvPr/>
        </p:nvSpPr>
        <p:spPr>
          <a:xfrm>
            <a:off x="9315032" y="4237477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$203.00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A05A0B7-66DF-4C04-B2E6-0460911036E1}"/>
              </a:ext>
            </a:extLst>
          </p:cNvPr>
          <p:cNvSpPr txBox="1"/>
          <p:nvPr/>
        </p:nvSpPr>
        <p:spPr>
          <a:xfrm>
            <a:off x="904671" y="2572005"/>
            <a:ext cx="5933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audience.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2BAE6F4-0ED4-43D7-A26D-D85D10C14262}"/>
              </a:ext>
            </a:extLst>
          </p:cNvPr>
          <p:cNvSpPr txBox="1"/>
          <p:nvPr/>
        </p:nvSpPr>
        <p:spPr>
          <a:xfrm>
            <a:off x="904671" y="1925020"/>
            <a:ext cx="593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accent1"/>
                </a:solidFill>
              </a:rPr>
              <a:t>Easy to change colors, photos and Text.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C20E5E9A-AEC5-4BE7-96E5-BAF7FFA164F9}"/>
              </a:ext>
            </a:extLst>
          </p:cNvPr>
          <p:cNvSpPr txBox="1"/>
          <p:nvPr/>
        </p:nvSpPr>
        <p:spPr>
          <a:xfrm>
            <a:off x="904671" y="5002996"/>
            <a:ext cx="59338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audience.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A3D2AD8-E4AF-4B0F-9C60-C473F5CDCFA0}"/>
              </a:ext>
            </a:extLst>
          </p:cNvPr>
          <p:cNvSpPr txBox="1"/>
          <p:nvPr/>
        </p:nvSpPr>
        <p:spPr>
          <a:xfrm>
            <a:off x="904671" y="4356011"/>
            <a:ext cx="593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en-US" altLang="ko-KR" sz="1400" b="1" dirty="0">
                <a:solidFill>
                  <a:schemeClr val="accent2"/>
                </a:solidFill>
              </a:rPr>
              <a:t> Easy to change colors, photos and Text.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212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2018-04-12T01:42:53Z</dcterms:modified>
</cp:coreProperties>
</file>