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2" name="Oval 4">
            <a:extLst>
              <a:ext uri="{FF2B5EF4-FFF2-40B4-BE49-F238E27FC236}">
                <a16:creationId xmlns:a16="http://schemas.microsoft.com/office/drawing/2014/main" id="{518FB8DC-92CE-4722-A704-7F2CF1D904CC}"/>
              </a:ext>
            </a:extLst>
          </p:cNvPr>
          <p:cNvSpPr/>
          <p:nvPr/>
        </p:nvSpPr>
        <p:spPr>
          <a:xfrm>
            <a:off x="4193453" y="3171766"/>
            <a:ext cx="1658427" cy="1658427"/>
          </a:xfrm>
          <a:prstGeom prst="ellipse">
            <a:avLst/>
          </a:prstGeom>
          <a:solidFill>
            <a:schemeClr val="bg1"/>
          </a:solidFill>
          <a:ln w="698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Oval 7">
            <a:extLst>
              <a:ext uri="{FF2B5EF4-FFF2-40B4-BE49-F238E27FC236}">
                <a16:creationId xmlns:a16="http://schemas.microsoft.com/office/drawing/2014/main" id="{AF28A237-A726-4B74-8361-E149AD9F1D5C}"/>
              </a:ext>
            </a:extLst>
          </p:cNvPr>
          <p:cNvSpPr/>
          <p:nvPr/>
        </p:nvSpPr>
        <p:spPr>
          <a:xfrm>
            <a:off x="6231330" y="3106770"/>
            <a:ext cx="1658427" cy="1658427"/>
          </a:xfrm>
          <a:prstGeom prst="ellipse">
            <a:avLst/>
          </a:prstGeom>
          <a:solidFill>
            <a:schemeClr val="bg1"/>
          </a:solidFill>
          <a:ln w="698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Block Arc 14">
            <a:extLst>
              <a:ext uri="{FF2B5EF4-FFF2-40B4-BE49-F238E27FC236}">
                <a16:creationId xmlns:a16="http://schemas.microsoft.com/office/drawing/2014/main" id="{D65779C1-358B-4933-B4FE-6F9CB217270B}"/>
              </a:ext>
            </a:extLst>
          </p:cNvPr>
          <p:cNvSpPr/>
          <p:nvPr/>
        </p:nvSpPr>
        <p:spPr>
          <a:xfrm rot="10800000">
            <a:off x="5987684" y="2851872"/>
            <a:ext cx="2146665" cy="2146665"/>
          </a:xfrm>
          <a:prstGeom prst="blockArc">
            <a:avLst>
              <a:gd name="adj1" fmla="val 10800000"/>
              <a:gd name="adj2" fmla="val 21566081"/>
              <a:gd name="adj3" fmla="val 5031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cxnSp>
        <p:nvCxnSpPr>
          <p:cNvPr id="35" name="Straight Connector 15">
            <a:extLst>
              <a:ext uri="{FF2B5EF4-FFF2-40B4-BE49-F238E27FC236}">
                <a16:creationId xmlns:a16="http://schemas.microsoft.com/office/drawing/2014/main" id="{E1CF3A6F-84AE-4B2D-98D2-027C8F07E161}"/>
              </a:ext>
            </a:extLst>
          </p:cNvPr>
          <p:cNvCxnSpPr/>
          <p:nvPr/>
        </p:nvCxnSpPr>
        <p:spPr>
          <a:xfrm rot="10800000" flipH="1">
            <a:off x="8059093" y="3963304"/>
            <a:ext cx="468000" cy="0"/>
          </a:xfrm>
          <a:prstGeom prst="line">
            <a:avLst/>
          </a:prstGeom>
          <a:solidFill>
            <a:schemeClr val="bg1">
              <a:lumMod val="75000"/>
            </a:schemeClr>
          </a:solidFill>
          <a:ln w="762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16">
            <a:extLst>
              <a:ext uri="{FF2B5EF4-FFF2-40B4-BE49-F238E27FC236}">
                <a16:creationId xmlns:a16="http://schemas.microsoft.com/office/drawing/2014/main" id="{D6915950-2B5A-4AFF-8CBD-266EBE0AE9A5}"/>
              </a:ext>
            </a:extLst>
          </p:cNvPr>
          <p:cNvCxnSpPr>
            <a:cxnSpLocks/>
          </p:cNvCxnSpPr>
          <p:nvPr/>
        </p:nvCxnSpPr>
        <p:spPr>
          <a:xfrm>
            <a:off x="7409891" y="4891677"/>
            <a:ext cx="185166" cy="430406"/>
          </a:xfrm>
          <a:prstGeom prst="line">
            <a:avLst/>
          </a:prstGeom>
          <a:solidFill>
            <a:schemeClr val="bg1">
              <a:lumMod val="75000"/>
            </a:schemeClr>
          </a:solidFill>
          <a:ln w="762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17">
            <a:extLst>
              <a:ext uri="{FF2B5EF4-FFF2-40B4-BE49-F238E27FC236}">
                <a16:creationId xmlns:a16="http://schemas.microsoft.com/office/drawing/2014/main" id="{4B66286D-8F38-4A7E-A48C-B69AC972CABC}"/>
              </a:ext>
            </a:extLst>
          </p:cNvPr>
          <p:cNvCxnSpPr>
            <a:cxnSpLocks/>
          </p:cNvCxnSpPr>
          <p:nvPr/>
        </p:nvCxnSpPr>
        <p:spPr>
          <a:xfrm flipH="1">
            <a:off x="6146554" y="4765197"/>
            <a:ext cx="290800" cy="393188"/>
          </a:xfrm>
          <a:prstGeom prst="line">
            <a:avLst/>
          </a:prstGeom>
          <a:solidFill>
            <a:schemeClr val="bg1">
              <a:lumMod val="75000"/>
            </a:schemeClr>
          </a:solidFill>
          <a:ln w="762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46">
            <a:extLst>
              <a:ext uri="{FF2B5EF4-FFF2-40B4-BE49-F238E27FC236}">
                <a16:creationId xmlns:a16="http://schemas.microsoft.com/office/drawing/2014/main" id="{A8F0A9D5-B0FB-4FFE-A1F9-0E5736AE4475}"/>
              </a:ext>
            </a:extLst>
          </p:cNvPr>
          <p:cNvGrpSpPr/>
          <p:nvPr/>
        </p:nvGrpSpPr>
        <p:grpSpPr>
          <a:xfrm>
            <a:off x="735820" y="3525360"/>
            <a:ext cx="1989414" cy="863315"/>
            <a:chOff x="993672" y="3698889"/>
            <a:chExt cx="1998939" cy="863315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D81484E3-76EF-477E-8A1A-2CF1DAF1E12C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67624A8-C09A-44A8-822C-DCEC09E3A627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" name="Group 49">
            <a:extLst>
              <a:ext uri="{FF2B5EF4-FFF2-40B4-BE49-F238E27FC236}">
                <a16:creationId xmlns:a16="http://schemas.microsoft.com/office/drawing/2014/main" id="{BDD6E7BD-33C5-437E-8FAE-8D20547FEDE5}"/>
              </a:ext>
            </a:extLst>
          </p:cNvPr>
          <p:cNvGrpSpPr/>
          <p:nvPr/>
        </p:nvGrpSpPr>
        <p:grpSpPr>
          <a:xfrm>
            <a:off x="1801180" y="1852984"/>
            <a:ext cx="1989414" cy="863315"/>
            <a:chOff x="993672" y="3698889"/>
            <a:chExt cx="1998939" cy="863315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EBB3E00C-7F60-4B48-AFA9-1B1F7BFB955C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C406D907-5096-48B5-8C16-44C4C1E392AA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" name="Group 52">
            <a:extLst>
              <a:ext uri="{FF2B5EF4-FFF2-40B4-BE49-F238E27FC236}">
                <a16:creationId xmlns:a16="http://schemas.microsoft.com/office/drawing/2014/main" id="{2C84ED75-8012-49B9-A52E-8D4C1BC49E14}"/>
              </a:ext>
            </a:extLst>
          </p:cNvPr>
          <p:cNvGrpSpPr/>
          <p:nvPr/>
        </p:nvGrpSpPr>
        <p:grpSpPr>
          <a:xfrm>
            <a:off x="6564804" y="1989147"/>
            <a:ext cx="1989414" cy="863315"/>
            <a:chOff x="993672" y="3698889"/>
            <a:chExt cx="1998939" cy="863315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092BA27-6CF4-425B-AD66-B71C8DA215D4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0E25EB0F-0E11-4218-83A8-8A433CE3D182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" name="Group 55">
            <a:extLst>
              <a:ext uri="{FF2B5EF4-FFF2-40B4-BE49-F238E27FC236}">
                <a16:creationId xmlns:a16="http://schemas.microsoft.com/office/drawing/2014/main" id="{5944FF53-58AF-44B7-B93C-ACCAC9F6EBCA}"/>
              </a:ext>
            </a:extLst>
          </p:cNvPr>
          <p:cNvGrpSpPr/>
          <p:nvPr/>
        </p:nvGrpSpPr>
        <p:grpSpPr>
          <a:xfrm>
            <a:off x="9345647" y="3525360"/>
            <a:ext cx="1989414" cy="863315"/>
            <a:chOff x="993672" y="3698889"/>
            <a:chExt cx="1998939" cy="863315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072FCAE-DC16-4E73-8ABC-CD952B1FF9DF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EEA53754-BECB-410A-AE2C-931872037EBB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" name="Group 58">
            <a:extLst>
              <a:ext uri="{FF2B5EF4-FFF2-40B4-BE49-F238E27FC236}">
                <a16:creationId xmlns:a16="http://schemas.microsoft.com/office/drawing/2014/main" id="{D5E097F4-58EB-496A-9F83-696A520FB3FB}"/>
              </a:ext>
            </a:extLst>
          </p:cNvPr>
          <p:cNvGrpSpPr/>
          <p:nvPr/>
        </p:nvGrpSpPr>
        <p:grpSpPr>
          <a:xfrm>
            <a:off x="8265500" y="5205069"/>
            <a:ext cx="1989414" cy="863315"/>
            <a:chOff x="993672" y="3698889"/>
            <a:chExt cx="1998939" cy="863315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2A1903B7-D744-4FB8-B551-55FDE8D74327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4EF0427C-D07B-48AF-A29D-B6324BAE7023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5" name="Group 61">
            <a:extLst>
              <a:ext uri="{FF2B5EF4-FFF2-40B4-BE49-F238E27FC236}">
                <a16:creationId xmlns:a16="http://schemas.microsoft.com/office/drawing/2014/main" id="{68C0832B-71DA-49DA-B79D-A662E086602D}"/>
              </a:ext>
            </a:extLst>
          </p:cNvPr>
          <p:cNvGrpSpPr/>
          <p:nvPr/>
        </p:nvGrpSpPr>
        <p:grpSpPr>
          <a:xfrm>
            <a:off x="3533700" y="5070707"/>
            <a:ext cx="1989414" cy="863315"/>
            <a:chOff x="993672" y="3698889"/>
            <a:chExt cx="1998939" cy="863315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43EA9AB2-0C20-4C87-BCBB-4C7E393D736C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50B13239-86A9-4753-9A67-DBF0763AEBFD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8" name="Oval 68">
            <a:extLst>
              <a:ext uri="{FF2B5EF4-FFF2-40B4-BE49-F238E27FC236}">
                <a16:creationId xmlns:a16="http://schemas.microsoft.com/office/drawing/2014/main" id="{1CED0387-2899-4A40-8E4B-B94224126DE5}"/>
              </a:ext>
            </a:extLst>
          </p:cNvPr>
          <p:cNvSpPr/>
          <p:nvPr/>
        </p:nvSpPr>
        <p:spPr>
          <a:xfrm>
            <a:off x="8527093" y="3604557"/>
            <a:ext cx="720000" cy="720000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9" name="Oval 69">
            <a:extLst>
              <a:ext uri="{FF2B5EF4-FFF2-40B4-BE49-F238E27FC236}">
                <a16:creationId xmlns:a16="http://schemas.microsoft.com/office/drawing/2014/main" id="{4920A9DB-FACF-4F5A-AEBE-6FF7E80294C8}"/>
              </a:ext>
            </a:extLst>
          </p:cNvPr>
          <p:cNvSpPr/>
          <p:nvPr/>
        </p:nvSpPr>
        <p:spPr>
          <a:xfrm>
            <a:off x="7405675" y="5282160"/>
            <a:ext cx="720000" cy="720000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0" name="Oval 70">
            <a:extLst>
              <a:ext uri="{FF2B5EF4-FFF2-40B4-BE49-F238E27FC236}">
                <a16:creationId xmlns:a16="http://schemas.microsoft.com/office/drawing/2014/main" id="{7C1C7723-2712-419A-B61B-A2A317E54008}"/>
              </a:ext>
            </a:extLst>
          </p:cNvPr>
          <p:cNvSpPr/>
          <p:nvPr/>
        </p:nvSpPr>
        <p:spPr>
          <a:xfrm>
            <a:off x="5620234" y="5142365"/>
            <a:ext cx="720000" cy="720000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61" name="그룹 60">
            <a:extLst>
              <a:ext uri="{FF2B5EF4-FFF2-40B4-BE49-F238E27FC236}">
                <a16:creationId xmlns:a16="http://schemas.microsoft.com/office/drawing/2014/main" id="{352C3BD0-A261-47F5-B6FF-E34224ABBA62}"/>
              </a:ext>
            </a:extLst>
          </p:cNvPr>
          <p:cNvGrpSpPr/>
          <p:nvPr/>
        </p:nvGrpSpPr>
        <p:grpSpPr>
          <a:xfrm>
            <a:off x="2825067" y="1924642"/>
            <a:ext cx="3630932" cy="3132329"/>
            <a:chOff x="2825067" y="1916099"/>
            <a:chExt cx="3630932" cy="3132329"/>
          </a:xfrm>
        </p:grpSpPr>
        <p:sp>
          <p:nvSpPr>
            <p:cNvPr id="62" name="Block Arc 18">
              <a:extLst>
                <a:ext uri="{FF2B5EF4-FFF2-40B4-BE49-F238E27FC236}">
                  <a16:creationId xmlns:a16="http://schemas.microsoft.com/office/drawing/2014/main" id="{94567752-26A6-47E9-9611-6A61B6D40C1A}"/>
                </a:ext>
              </a:extLst>
            </p:cNvPr>
            <p:cNvSpPr/>
            <p:nvPr/>
          </p:nvSpPr>
          <p:spPr>
            <a:xfrm>
              <a:off x="3949335" y="2901763"/>
              <a:ext cx="2146665" cy="2146665"/>
            </a:xfrm>
            <a:prstGeom prst="blockArc">
              <a:avLst>
                <a:gd name="adj1" fmla="val 10800000"/>
                <a:gd name="adj2" fmla="val 21566081"/>
                <a:gd name="adj3" fmla="val 5031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cxnSp>
          <p:nvCxnSpPr>
            <p:cNvPr id="63" name="Straight Connector 19">
              <a:extLst>
                <a:ext uri="{FF2B5EF4-FFF2-40B4-BE49-F238E27FC236}">
                  <a16:creationId xmlns:a16="http://schemas.microsoft.com/office/drawing/2014/main" id="{BC769743-69D4-47F9-8712-1B17C9DC9BD3}"/>
                </a:ext>
              </a:extLst>
            </p:cNvPr>
            <p:cNvCxnSpPr/>
            <p:nvPr/>
          </p:nvCxnSpPr>
          <p:spPr>
            <a:xfrm flipH="1">
              <a:off x="3556594" y="3936996"/>
              <a:ext cx="468000" cy="0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20">
              <a:extLst>
                <a:ext uri="{FF2B5EF4-FFF2-40B4-BE49-F238E27FC236}">
                  <a16:creationId xmlns:a16="http://schemas.microsoft.com/office/drawing/2014/main" id="{44FD580E-203C-4C64-B4E7-DD581143C38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447548" y="2598807"/>
              <a:ext cx="149392" cy="418083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21">
              <a:extLst>
                <a:ext uri="{FF2B5EF4-FFF2-40B4-BE49-F238E27FC236}">
                  <a16:creationId xmlns:a16="http://schemas.microsoft.com/office/drawing/2014/main" id="{A4934952-EBC4-417A-8AAB-08543EA5185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15689" y="2725009"/>
              <a:ext cx="288000" cy="432000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Oval 71">
              <a:extLst>
                <a:ext uri="{FF2B5EF4-FFF2-40B4-BE49-F238E27FC236}">
                  <a16:creationId xmlns:a16="http://schemas.microsoft.com/office/drawing/2014/main" id="{E0A74B59-6B72-4A03-B234-C77F8264CBE8}"/>
                </a:ext>
              </a:extLst>
            </p:cNvPr>
            <p:cNvSpPr/>
            <p:nvPr/>
          </p:nvSpPr>
          <p:spPr>
            <a:xfrm>
              <a:off x="2825067" y="3556662"/>
              <a:ext cx="720000" cy="720000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67" name="Oval 72">
              <a:extLst>
                <a:ext uri="{FF2B5EF4-FFF2-40B4-BE49-F238E27FC236}">
                  <a16:creationId xmlns:a16="http://schemas.microsoft.com/office/drawing/2014/main" id="{3BEE58BF-A786-49F1-8EEF-EB1C5A40498E}"/>
                </a:ext>
              </a:extLst>
            </p:cNvPr>
            <p:cNvSpPr/>
            <p:nvPr/>
          </p:nvSpPr>
          <p:spPr>
            <a:xfrm>
              <a:off x="3949335" y="1916099"/>
              <a:ext cx="720000" cy="720000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68" name="Oval 73">
              <a:extLst>
                <a:ext uri="{FF2B5EF4-FFF2-40B4-BE49-F238E27FC236}">
                  <a16:creationId xmlns:a16="http://schemas.microsoft.com/office/drawing/2014/main" id="{0A5D0245-5DF4-483E-B300-A2C3131ED1D4}"/>
                </a:ext>
              </a:extLst>
            </p:cNvPr>
            <p:cNvSpPr/>
            <p:nvPr/>
          </p:nvSpPr>
          <p:spPr>
            <a:xfrm>
              <a:off x="5735999" y="2052993"/>
              <a:ext cx="720000" cy="720000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69" name="Rectangle 9">
            <a:extLst>
              <a:ext uri="{FF2B5EF4-FFF2-40B4-BE49-F238E27FC236}">
                <a16:creationId xmlns:a16="http://schemas.microsoft.com/office/drawing/2014/main" id="{9B17CADD-FD14-4BDC-B5F6-A32CA6BED661}"/>
              </a:ext>
            </a:extLst>
          </p:cNvPr>
          <p:cNvSpPr/>
          <p:nvPr/>
        </p:nvSpPr>
        <p:spPr>
          <a:xfrm>
            <a:off x="4781414" y="3716845"/>
            <a:ext cx="519741" cy="518897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0" name="Rectangle 130">
            <a:extLst>
              <a:ext uri="{FF2B5EF4-FFF2-40B4-BE49-F238E27FC236}">
                <a16:creationId xmlns:a16="http://schemas.microsoft.com/office/drawing/2014/main" id="{EE9B0924-CEF4-4776-AFCA-EB3D516A8A61}"/>
              </a:ext>
            </a:extLst>
          </p:cNvPr>
          <p:cNvSpPr/>
          <p:nvPr/>
        </p:nvSpPr>
        <p:spPr>
          <a:xfrm>
            <a:off x="6800227" y="3688934"/>
            <a:ext cx="516551" cy="518896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1" name="Parallelogram 15">
            <a:extLst>
              <a:ext uri="{FF2B5EF4-FFF2-40B4-BE49-F238E27FC236}">
                <a16:creationId xmlns:a16="http://schemas.microsoft.com/office/drawing/2014/main" id="{B55A4D40-CE21-4380-9CC7-578FBF49D437}"/>
              </a:ext>
            </a:extLst>
          </p:cNvPr>
          <p:cNvSpPr/>
          <p:nvPr/>
        </p:nvSpPr>
        <p:spPr>
          <a:xfrm flipH="1">
            <a:off x="3002707" y="3736176"/>
            <a:ext cx="361766" cy="361766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2" name="Rectangle 36">
            <a:extLst>
              <a:ext uri="{FF2B5EF4-FFF2-40B4-BE49-F238E27FC236}">
                <a16:creationId xmlns:a16="http://schemas.microsoft.com/office/drawing/2014/main" id="{CBB25318-3987-4207-B4C9-A3685E0F6245}"/>
              </a:ext>
            </a:extLst>
          </p:cNvPr>
          <p:cNvSpPr/>
          <p:nvPr/>
        </p:nvSpPr>
        <p:spPr>
          <a:xfrm>
            <a:off x="5802297" y="5364105"/>
            <a:ext cx="355874" cy="297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3" name="Round Same Side Corner Rectangle 36">
            <a:extLst>
              <a:ext uri="{FF2B5EF4-FFF2-40B4-BE49-F238E27FC236}">
                <a16:creationId xmlns:a16="http://schemas.microsoft.com/office/drawing/2014/main" id="{2BD12535-6E0E-43E4-A517-0279BA364E22}"/>
              </a:ext>
            </a:extLst>
          </p:cNvPr>
          <p:cNvSpPr>
            <a:spLocks noChangeAspect="1"/>
          </p:cNvSpPr>
          <p:nvPr/>
        </p:nvSpPr>
        <p:spPr>
          <a:xfrm>
            <a:off x="5903689" y="2276797"/>
            <a:ext cx="368639" cy="29145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4" name="Oval 21">
            <a:extLst>
              <a:ext uri="{FF2B5EF4-FFF2-40B4-BE49-F238E27FC236}">
                <a16:creationId xmlns:a16="http://schemas.microsoft.com/office/drawing/2014/main" id="{4A4BF020-EB64-4E5E-9861-1B22ADF03888}"/>
              </a:ext>
            </a:extLst>
          </p:cNvPr>
          <p:cNvSpPr>
            <a:spLocks noChangeAspect="1"/>
          </p:cNvSpPr>
          <p:nvPr/>
        </p:nvSpPr>
        <p:spPr>
          <a:xfrm>
            <a:off x="4142061" y="2115053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5" name="Rectangle 9">
            <a:extLst>
              <a:ext uri="{FF2B5EF4-FFF2-40B4-BE49-F238E27FC236}">
                <a16:creationId xmlns:a16="http://schemas.microsoft.com/office/drawing/2014/main" id="{AB7B6046-C527-4F62-B2E4-DEC40B8CA47C}"/>
              </a:ext>
            </a:extLst>
          </p:cNvPr>
          <p:cNvSpPr/>
          <p:nvPr/>
        </p:nvSpPr>
        <p:spPr>
          <a:xfrm>
            <a:off x="8732345" y="3816794"/>
            <a:ext cx="332759" cy="31149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6" name="Oval 21">
            <a:extLst>
              <a:ext uri="{FF2B5EF4-FFF2-40B4-BE49-F238E27FC236}">
                <a16:creationId xmlns:a16="http://schemas.microsoft.com/office/drawing/2014/main" id="{2264EC6A-8C57-45FB-8009-2BCD01BC71D1}"/>
              </a:ext>
            </a:extLst>
          </p:cNvPr>
          <p:cNvSpPr>
            <a:spLocks noChangeAspect="1"/>
          </p:cNvSpPr>
          <p:nvPr/>
        </p:nvSpPr>
        <p:spPr>
          <a:xfrm>
            <a:off x="7588337" y="5467578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92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2018-04-06T01:35:19Z</dcterms:modified>
</cp:coreProperties>
</file>