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57" name="Group 5">
            <a:extLst>
              <a:ext uri="{FF2B5EF4-FFF2-40B4-BE49-F238E27FC236}">
                <a16:creationId xmlns:a16="http://schemas.microsoft.com/office/drawing/2014/main" id="{B2A70C8D-522A-43B3-81AB-B92D18D66661}"/>
              </a:ext>
            </a:extLst>
          </p:cNvPr>
          <p:cNvGrpSpPr/>
          <p:nvPr/>
        </p:nvGrpSpPr>
        <p:grpSpPr>
          <a:xfrm>
            <a:off x="4351036" y="2932922"/>
            <a:ext cx="3500774" cy="2022882"/>
            <a:chOff x="2771800" y="2419161"/>
            <a:chExt cx="3500774" cy="2022882"/>
          </a:xfrm>
        </p:grpSpPr>
        <p:sp>
          <p:nvSpPr>
            <p:cNvPr id="158" name="Oval 3">
              <a:extLst>
                <a:ext uri="{FF2B5EF4-FFF2-40B4-BE49-F238E27FC236}">
                  <a16:creationId xmlns:a16="http://schemas.microsoft.com/office/drawing/2014/main" id="{D71B92CE-BB4C-4054-8EDC-4B2E46A86C75}"/>
                </a:ext>
              </a:extLst>
            </p:cNvPr>
            <p:cNvSpPr/>
            <p:nvPr/>
          </p:nvSpPr>
          <p:spPr>
            <a:xfrm>
              <a:off x="2771800" y="2419161"/>
              <a:ext cx="2016224" cy="2016224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9" name="Oval 4">
              <a:extLst>
                <a:ext uri="{FF2B5EF4-FFF2-40B4-BE49-F238E27FC236}">
                  <a16:creationId xmlns:a16="http://schemas.microsoft.com/office/drawing/2014/main" id="{A391CCFC-40FC-4D62-8E68-A2CA52A3C433}"/>
                </a:ext>
              </a:extLst>
            </p:cNvPr>
            <p:cNvSpPr/>
            <p:nvPr/>
          </p:nvSpPr>
          <p:spPr>
            <a:xfrm>
              <a:off x="4256350" y="2425819"/>
              <a:ext cx="2016224" cy="2016224"/>
            </a:xfrm>
            <a:prstGeom prst="ellipse">
              <a:avLst/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60" name="Elbow Connector 10">
            <a:extLst>
              <a:ext uri="{FF2B5EF4-FFF2-40B4-BE49-F238E27FC236}">
                <a16:creationId xmlns:a16="http://schemas.microsoft.com/office/drawing/2014/main" id="{08CF2C20-24D7-4E43-AD38-414368797EEF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872858" y="2182272"/>
            <a:ext cx="1022354" cy="576067"/>
          </a:xfrm>
          <a:prstGeom prst="bentConnector3">
            <a:avLst>
              <a:gd name="adj1" fmla="val 99152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1" name="Group 25">
            <a:extLst>
              <a:ext uri="{FF2B5EF4-FFF2-40B4-BE49-F238E27FC236}">
                <a16:creationId xmlns:a16="http://schemas.microsoft.com/office/drawing/2014/main" id="{09C0DCB8-D430-44AB-B13F-DA840656249F}"/>
              </a:ext>
            </a:extLst>
          </p:cNvPr>
          <p:cNvGrpSpPr/>
          <p:nvPr/>
        </p:nvGrpSpPr>
        <p:grpSpPr>
          <a:xfrm>
            <a:off x="6771689" y="1802606"/>
            <a:ext cx="4143637" cy="839106"/>
            <a:chOff x="5247690" y="1714185"/>
            <a:chExt cx="2924710" cy="839106"/>
          </a:xfrm>
        </p:grpSpPr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D632B1B8-4661-46ED-A090-619A23F1C805}"/>
                </a:ext>
              </a:extLst>
            </p:cNvPr>
            <p:cNvSpPr txBox="1"/>
            <p:nvPr/>
          </p:nvSpPr>
          <p:spPr>
            <a:xfrm>
              <a:off x="5247690" y="1714185"/>
              <a:ext cx="2924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62D65641-1561-4536-A033-2482D3497C15}"/>
                </a:ext>
              </a:extLst>
            </p:cNvPr>
            <p:cNvSpPr txBox="1"/>
            <p:nvPr/>
          </p:nvSpPr>
          <p:spPr>
            <a:xfrm>
              <a:off x="5247690" y="1906960"/>
              <a:ext cx="2924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</a:p>
          </p:txBody>
        </p:sp>
      </p:grpSp>
      <p:grpSp>
        <p:nvGrpSpPr>
          <p:cNvPr id="164" name="Group 26">
            <a:extLst>
              <a:ext uri="{FF2B5EF4-FFF2-40B4-BE49-F238E27FC236}">
                <a16:creationId xmlns:a16="http://schemas.microsoft.com/office/drawing/2014/main" id="{2EE77418-3003-4F2A-941C-ACFE2E1C3A33}"/>
              </a:ext>
            </a:extLst>
          </p:cNvPr>
          <p:cNvGrpSpPr/>
          <p:nvPr/>
        </p:nvGrpSpPr>
        <p:grpSpPr>
          <a:xfrm>
            <a:off x="7380143" y="5205673"/>
            <a:ext cx="4119875" cy="858550"/>
            <a:chOff x="5247690" y="1753071"/>
            <a:chExt cx="2907938" cy="858550"/>
          </a:xfrm>
        </p:grpSpPr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909D17D9-5A18-4E52-9155-C22E94762994}"/>
                </a:ext>
              </a:extLst>
            </p:cNvPr>
            <p:cNvSpPr txBox="1"/>
            <p:nvPr/>
          </p:nvSpPr>
          <p:spPr>
            <a:xfrm>
              <a:off x="5247690" y="1753071"/>
              <a:ext cx="290793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B7CBBEA6-91C7-4EAF-A991-4087477BCBD3}"/>
                </a:ext>
              </a:extLst>
            </p:cNvPr>
            <p:cNvSpPr txBox="1"/>
            <p:nvPr/>
          </p:nvSpPr>
          <p:spPr>
            <a:xfrm>
              <a:off x="5247690" y="1965290"/>
              <a:ext cx="29079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</a:p>
          </p:txBody>
        </p:sp>
      </p:grpSp>
      <p:grpSp>
        <p:nvGrpSpPr>
          <p:cNvPr id="167" name="Group 29">
            <a:extLst>
              <a:ext uri="{FF2B5EF4-FFF2-40B4-BE49-F238E27FC236}">
                <a16:creationId xmlns:a16="http://schemas.microsoft.com/office/drawing/2014/main" id="{B05B7CD5-3EE9-4EC8-8B68-61E14D8F49E0}"/>
              </a:ext>
            </a:extLst>
          </p:cNvPr>
          <p:cNvGrpSpPr/>
          <p:nvPr/>
        </p:nvGrpSpPr>
        <p:grpSpPr>
          <a:xfrm>
            <a:off x="815547" y="4385348"/>
            <a:ext cx="2801006" cy="858550"/>
            <a:chOff x="6096920" y="1753071"/>
            <a:chExt cx="2463137" cy="858550"/>
          </a:xfrm>
        </p:grpSpPr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58FD2254-7885-4036-89BB-19A096D0A74A}"/>
                </a:ext>
              </a:extLst>
            </p:cNvPr>
            <p:cNvSpPr txBox="1"/>
            <p:nvPr/>
          </p:nvSpPr>
          <p:spPr>
            <a:xfrm>
              <a:off x="6096920" y="1753071"/>
              <a:ext cx="246313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9CE1D152-DCAA-4356-B2B8-4D02AB4049F9}"/>
                </a:ext>
              </a:extLst>
            </p:cNvPr>
            <p:cNvSpPr txBox="1"/>
            <p:nvPr/>
          </p:nvSpPr>
          <p:spPr>
            <a:xfrm>
              <a:off x="6096920" y="1965290"/>
              <a:ext cx="246313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170" name="Elbow Connector 32">
            <a:extLst>
              <a:ext uri="{FF2B5EF4-FFF2-40B4-BE49-F238E27FC236}">
                <a16:creationId xmlns:a16="http://schemas.microsoft.com/office/drawing/2014/main" id="{96976FBA-8740-4691-9B56-25E099BDDE32}"/>
              </a:ext>
            </a:extLst>
          </p:cNvPr>
          <p:cNvCxnSpPr/>
          <p:nvPr/>
        </p:nvCxnSpPr>
        <p:spPr>
          <a:xfrm flipV="1">
            <a:off x="3485401" y="3859062"/>
            <a:ext cx="793081" cy="461888"/>
          </a:xfrm>
          <a:prstGeom prst="bentConnector3">
            <a:avLst>
              <a:gd name="adj1" fmla="val 747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Elbow Connector 39">
            <a:extLst>
              <a:ext uri="{FF2B5EF4-FFF2-40B4-BE49-F238E27FC236}">
                <a16:creationId xmlns:a16="http://schemas.microsoft.com/office/drawing/2014/main" id="{4505AC55-BA5C-48F0-B2A6-0F11DE83A329}"/>
              </a:ext>
            </a:extLst>
          </p:cNvPr>
          <p:cNvCxnSpPr>
            <a:cxnSpLocks/>
          </p:cNvCxnSpPr>
          <p:nvPr/>
        </p:nvCxnSpPr>
        <p:spPr>
          <a:xfrm rot="10800000">
            <a:off x="6672068" y="4997718"/>
            <a:ext cx="666504" cy="420175"/>
          </a:xfrm>
          <a:prstGeom prst="bentConnector3">
            <a:avLst>
              <a:gd name="adj1" fmla="val 98203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Rounded Rectangle 25">
            <a:extLst>
              <a:ext uri="{FF2B5EF4-FFF2-40B4-BE49-F238E27FC236}">
                <a16:creationId xmlns:a16="http://schemas.microsoft.com/office/drawing/2014/main" id="{F7219BCA-3779-4A5A-A8C1-1F0A6B568BC6}"/>
              </a:ext>
            </a:extLst>
          </p:cNvPr>
          <p:cNvSpPr/>
          <p:nvPr/>
        </p:nvSpPr>
        <p:spPr>
          <a:xfrm>
            <a:off x="6771689" y="3750929"/>
            <a:ext cx="575857" cy="422012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3" name="Freeform 53">
            <a:extLst>
              <a:ext uri="{FF2B5EF4-FFF2-40B4-BE49-F238E27FC236}">
                <a16:creationId xmlns:a16="http://schemas.microsoft.com/office/drawing/2014/main" id="{4E2F81DE-9F57-474A-8B2F-CB3A1D22AE05}"/>
              </a:ext>
            </a:extLst>
          </p:cNvPr>
          <p:cNvSpPr/>
          <p:nvPr/>
        </p:nvSpPr>
        <p:spPr>
          <a:xfrm>
            <a:off x="5012965" y="3687778"/>
            <a:ext cx="534804" cy="548314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11189</TotalTime>
  <Words>95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2018-04-10T02:19:51Z</dcterms:modified>
</cp:coreProperties>
</file>