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226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ko-K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3"/>
            </a:solidFill>
            <a:effectLst/>
          </c:spPr>
          <c:invertIfNegative val="0"/>
          <c:dPt>
            <c:idx val="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0-4AB2-4EBE-B5A6-532C48682327}"/>
              </c:ext>
            </c:extLst>
          </c:dPt>
          <c:dPt>
            <c:idx val="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1-4AB2-4EBE-B5A6-532C48682327}"/>
              </c:ext>
            </c:extLst>
          </c:dPt>
          <c:dPt>
            <c:idx val="2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2-4AB2-4EBE-B5A6-532C48682327}"/>
              </c:ext>
            </c:extLst>
          </c:dPt>
          <c:dPt>
            <c:idx val="3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3-4AB2-4EBE-B5A6-532C48682327}"/>
              </c:ext>
            </c:extLst>
          </c:dPt>
          <c:cat>
            <c:strRef>
              <c:f>Sheet1!$A$2:$A$7</c:f>
              <c:strCache>
                <c:ptCount val="6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  <c:pt idx="4">
                  <c:v>Category 5</c:v>
                </c:pt>
                <c:pt idx="5">
                  <c:v>Category 6</c:v>
                </c:pt>
              </c:strCache>
            </c:strRef>
          </c:cat>
          <c:val>
            <c:numRef>
              <c:f>Sheet1!$B$2:$B$7</c:f>
              <c:numCache>
                <c:formatCode>General</c:formatCode>
                <c:ptCount val="6"/>
                <c:pt idx="0">
                  <c:v>45</c:v>
                </c:pt>
                <c:pt idx="1">
                  <c:v>50</c:v>
                </c:pt>
                <c:pt idx="2">
                  <c:v>65</c:v>
                </c:pt>
                <c:pt idx="3">
                  <c:v>50</c:v>
                </c:pt>
                <c:pt idx="4">
                  <c:v>35</c:v>
                </c:pt>
                <c:pt idx="5">
                  <c:v>75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4AB2-4EBE-B5A6-532C4868232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0"/>
        <c:overlap val="100"/>
        <c:axId val="250667008"/>
        <c:axId val="250668544"/>
      </c:barChart>
      <c:catAx>
        <c:axId val="250667008"/>
        <c:scaling>
          <c:orientation val="minMax"/>
        </c:scaling>
        <c:delete val="1"/>
        <c:axPos val="l"/>
        <c:numFmt formatCode="General" sourceLinked="0"/>
        <c:majorTickMark val="out"/>
        <c:minorTickMark val="none"/>
        <c:tickLblPos val="nextTo"/>
        <c:crossAx val="250668544"/>
        <c:crosses val="autoZero"/>
        <c:auto val="1"/>
        <c:lblAlgn val="ctr"/>
        <c:lblOffset val="100"/>
        <c:noMultiLvlLbl val="0"/>
      </c:catAx>
      <c:valAx>
        <c:axId val="250668544"/>
        <c:scaling>
          <c:orientation val="minMax"/>
        </c:scaling>
        <c:delete val="1"/>
        <c:axPos val="b"/>
        <c:majorGridlines>
          <c:spPr>
            <a:ln>
              <a:noFill/>
            </a:ln>
          </c:spPr>
        </c:majorGridlines>
        <c:numFmt formatCode="General" sourceLinked="1"/>
        <c:majorTickMark val="out"/>
        <c:minorTickMark val="none"/>
        <c:tickLblPos val="nextTo"/>
        <c:crossAx val="250667008"/>
        <c:crosses val="autoZero"/>
        <c:crossBetween val="between"/>
      </c:valAx>
      <c:spPr>
        <a:noFill/>
        <a:ln>
          <a:noFill/>
        </a:ln>
      </c:spPr>
    </c:plotArea>
    <c:plotVisOnly val="1"/>
    <c:dispBlanksAs val="gap"/>
    <c:showDLblsOverMax val="0"/>
  </c:chart>
  <c:spPr>
    <a:effectLst/>
  </c:spPr>
  <c:txPr>
    <a:bodyPr/>
    <a:lstStyle/>
    <a:p>
      <a:pPr>
        <a:defRPr sz="1800"/>
      </a:pPr>
      <a:endParaRPr lang="ko-KR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ko-K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4"/>
            </a:solidFill>
            <a:effectLst/>
          </c:spPr>
          <c:invertIfNegative val="0"/>
          <c:dPt>
            <c:idx val="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0-99E9-406C-AC38-200FAFCFE655}"/>
              </c:ext>
            </c:extLst>
          </c:dPt>
          <c:dPt>
            <c:idx val="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1-99E9-406C-AC38-200FAFCFE655}"/>
              </c:ext>
            </c:extLst>
          </c:dPt>
          <c:dPt>
            <c:idx val="2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2-99E9-406C-AC38-200FAFCFE655}"/>
              </c:ext>
            </c:extLst>
          </c:dPt>
          <c:dPt>
            <c:idx val="3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3-99E9-406C-AC38-200FAFCFE655}"/>
              </c:ext>
            </c:extLst>
          </c:dPt>
          <c:cat>
            <c:strRef>
              <c:f>Sheet1!$A$2:$A$7</c:f>
              <c:strCache>
                <c:ptCount val="6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  <c:pt idx="4">
                  <c:v>Category 5</c:v>
                </c:pt>
                <c:pt idx="5">
                  <c:v>Category 6</c:v>
                </c:pt>
              </c:strCache>
            </c:strRef>
          </c:cat>
          <c:val>
            <c:numRef>
              <c:f>Sheet1!$B$2:$B$7</c:f>
              <c:numCache>
                <c:formatCode>General</c:formatCode>
                <c:ptCount val="6"/>
                <c:pt idx="0">
                  <c:v>65</c:v>
                </c:pt>
                <c:pt idx="1">
                  <c:v>55</c:v>
                </c:pt>
                <c:pt idx="2">
                  <c:v>40</c:v>
                </c:pt>
                <c:pt idx="3">
                  <c:v>80</c:v>
                </c:pt>
                <c:pt idx="4">
                  <c:v>40</c:v>
                </c:pt>
                <c:pt idx="5">
                  <c:v>20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99E9-406C-AC38-200FAFCFE65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0"/>
        <c:overlap val="100"/>
        <c:axId val="250667008"/>
        <c:axId val="250668544"/>
      </c:barChart>
      <c:catAx>
        <c:axId val="250667008"/>
        <c:scaling>
          <c:orientation val="minMax"/>
        </c:scaling>
        <c:delete val="1"/>
        <c:axPos val="l"/>
        <c:numFmt formatCode="General" sourceLinked="0"/>
        <c:majorTickMark val="out"/>
        <c:minorTickMark val="none"/>
        <c:tickLblPos val="nextTo"/>
        <c:crossAx val="250668544"/>
        <c:crosses val="autoZero"/>
        <c:auto val="1"/>
        <c:lblAlgn val="ctr"/>
        <c:lblOffset val="100"/>
        <c:noMultiLvlLbl val="0"/>
      </c:catAx>
      <c:valAx>
        <c:axId val="250668544"/>
        <c:scaling>
          <c:orientation val="minMax"/>
        </c:scaling>
        <c:delete val="1"/>
        <c:axPos val="b"/>
        <c:majorGridlines>
          <c:spPr>
            <a:ln>
              <a:noFill/>
            </a:ln>
          </c:spPr>
        </c:majorGridlines>
        <c:numFmt formatCode="General" sourceLinked="1"/>
        <c:majorTickMark val="out"/>
        <c:minorTickMark val="none"/>
        <c:tickLblPos val="nextTo"/>
        <c:crossAx val="250667008"/>
        <c:crosses val="autoZero"/>
        <c:crossBetween val="between"/>
      </c:valAx>
      <c:spPr>
        <a:noFill/>
        <a:ln>
          <a:noFill/>
        </a:ln>
      </c:spPr>
    </c:plotArea>
    <c:plotVisOnly val="1"/>
    <c:dispBlanksAs val="gap"/>
    <c:showDLblsOverMax val="0"/>
  </c:chart>
  <c:spPr>
    <a:effectLst/>
  </c:spPr>
  <c:txPr>
    <a:bodyPr/>
    <a:lstStyle/>
    <a:p>
      <a:pPr>
        <a:defRPr sz="1800"/>
      </a:pPr>
      <a:endParaRPr lang="ko-KR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308" name="Rectangle 1">
            <a:extLst>
              <a:ext uri="{FF2B5EF4-FFF2-40B4-BE49-F238E27FC236}">
                <a16:creationId xmlns:a16="http://schemas.microsoft.com/office/drawing/2014/main" id="{EF817896-A347-4703-9B00-AEA4EE39C0FA}"/>
              </a:ext>
            </a:extLst>
          </p:cNvPr>
          <p:cNvSpPr/>
          <p:nvPr/>
        </p:nvSpPr>
        <p:spPr>
          <a:xfrm>
            <a:off x="905609" y="2733923"/>
            <a:ext cx="10342994" cy="468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chemeClr val="tx1"/>
              </a:solidFill>
              <a:ea typeface="+mj-ea"/>
            </a:endParaRPr>
          </a:p>
        </p:txBody>
      </p:sp>
      <p:sp>
        <p:nvSpPr>
          <p:cNvPr id="309" name="Rectangle 2">
            <a:extLst>
              <a:ext uri="{FF2B5EF4-FFF2-40B4-BE49-F238E27FC236}">
                <a16:creationId xmlns:a16="http://schemas.microsoft.com/office/drawing/2014/main" id="{2A3D660B-934C-4E81-BA2D-849EC74B22AE}"/>
              </a:ext>
            </a:extLst>
          </p:cNvPr>
          <p:cNvSpPr/>
          <p:nvPr/>
        </p:nvSpPr>
        <p:spPr>
          <a:xfrm>
            <a:off x="905609" y="3309054"/>
            <a:ext cx="10342994" cy="468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chemeClr val="tx1"/>
              </a:solidFill>
              <a:ea typeface="+mj-ea"/>
            </a:endParaRPr>
          </a:p>
        </p:txBody>
      </p:sp>
      <p:sp>
        <p:nvSpPr>
          <p:cNvPr id="310" name="Rectangle 3">
            <a:extLst>
              <a:ext uri="{FF2B5EF4-FFF2-40B4-BE49-F238E27FC236}">
                <a16:creationId xmlns:a16="http://schemas.microsoft.com/office/drawing/2014/main" id="{3C19B6D2-34FE-497B-A6B6-831185719EEF}"/>
              </a:ext>
            </a:extLst>
          </p:cNvPr>
          <p:cNvSpPr/>
          <p:nvPr/>
        </p:nvSpPr>
        <p:spPr>
          <a:xfrm>
            <a:off x="905609" y="3884185"/>
            <a:ext cx="10342994" cy="468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chemeClr val="tx1"/>
              </a:solidFill>
              <a:ea typeface="+mj-ea"/>
            </a:endParaRPr>
          </a:p>
        </p:txBody>
      </p:sp>
      <p:sp>
        <p:nvSpPr>
          <p:cNvPr id="311" name="Rectangle 4">
            <a:extLst>
              <a:ext uri="{FF2B5EF4-FFF2-40B4-BE49-F238E27FC236}">
                <a16:creationId xmlns:a16="http://schemas.microsoft.com/office/drawing/2014/main" id="{A7B643B2-6889-448C-9D53-25D811A6101A}"/>
              </a:ext>
            </a:extLst>
          </p:cNvPr>
          <p:cNvSpPr/>
          <p:nvPr/>
        </p:nvSpPr>
        <p:spPr>
          <a:xfrm>
            <a:off x="905609" y="4459316"/>
            <a:ext cx="10342994" cy="468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chemeClr val="tx1"/>
              </a:solidFill>
              <a:ea typeface="+mj-ea"/>
            </a:endParaRPr>
          </a:p>
        </p:txBody>
      </p:sp>
      <p:sp>
        <p:nvSpPr>
          <p:cNvPr id="312" name="Rectangle 5">
            <a:extLst>
              <a:ext uri="{FF2B5EF4-FFF2-40B4-BE49-F238E27FC236}">
                <a16:creationId xmlns:a16="http://schemas.microsoft.com/office/drawing/2014/main" id="{C8C37927-0EEC-42FF-96E5-ADBD0594F087}"/>
              </a:ext>
            </a:extLst>
          </p:cNvPr>
          <p:cNvSpPr/>
          <p:nvPr/>
        </p:nvSpPr>
        <p:spPr>
          <a:xfrm>
            <a:off x="905609" y="5034447"/>
            <a:ext cx="10342994" cy="468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chemeClr val="tx1"/>
              </a:solidFill>
              <a:ea typeface="+mj-ea"/>
            </a:endParaRPr>
          </a:p>
        </p:txBody>
      </p:sp>
      <p:sp>
        <p:nvSpPr>
          <p:cNvPr id="313" name="Rectangle 6">
            <a:extLst>
              <a:ext uri="{FF2B5EF4-FFF2-40B4-BE49-F238E27FC236}">
                <a16:creationId xmlns:a16="http://schemas.microsoft.com/office/drawing/2014/main" id="{0C8B7E4A-3402-4962-9122-554C206CFC40}"/>
              </a:ext>
            </a:extLst>
          </p:cNvPr>
          <p:cNvSpPr/>
          <p:nvPr/>
        </p:nvSpPr>
        <p:spPr>
          <a:xfrm>
            <a:off x="905609" y="5618371"/>
            <a:ext cx="10342994" cy="468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chemeClr val="tx1"/>
              </a:solidFill>
              <a:ea typeface="+mj-ea"/>
            </a:endParaRPr>
          </a:p>
        </p:txBody>
      </p:sp>
      <p:graphicFrame>
        <p:nvGraphicFramePr>
          <p:cNvPr id="314" name="Chart 9">
            <a:extLst>
              <a:ext uri="{FF2B5EF4-FFF2-40B4-BE49-F238E27FC236}">
                <a16:creationId xmlns:a16="http://schemas.microsoft.com/office/drawing/2014/main" id="{A11E192D-ED9E-4285-93CA-421C3106180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40904968"/>
              </p:ext>
            </p:extLst>
          </p:nvPr>
        </p:nvGraphicFramePr>
        <p:xfrm>
          <a:off x="3521453" y="2539103"/>
          <a:ext cx="3744342" cy="37444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315" name="Chart 9">
            <a:extLst>
              <a:ext uri="{FF2B5EF4-FFF2-40B4-BE49-F238E27FC236}">
                <a16:creationId xmlns:a16="http://schemas.microsoft.com/office/drawing/2014/main" id="{FA3D44CE-39CF-4B34-8A4F-3608D20FC69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7743162"/>
              </p:ext>
            </p:extLst>
          </p:nvPr>
        </p:nvGraphicFramePr>
        <p:xfrm>
          <a:off x="7449404" y="2545233"/>
          <a:ext cx="3744342" cy="37444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316" name="TextBox 315">
            <a:extLst>
              <a:ext uri="{FF2B5EF4-FFF2-40B4-BE49-F238E27FC236}">
                <a16:creationId xmlns:a16="http://schemas.microsoft.com/office/drawing/2014/main" id="{FF5DB9F8-2F0D-4B9C-B660-7F38E30826A7}"/>
              </a:ext>
            </a:extLst>
          </p:cNvPr>
          <p:cNvSpPr txBox="1"/>
          <p:nvPr/>
        </p:nvSpPr>
        <p:spPr>
          <a:xfrm>
            <a:off x="1176578" y="4544705"/>
            <a:ext cx="1980000" cy="30777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r"/>
            <a:r>
              <a:rPr lang="en-US" altLang="ko-KR" sz="1400" b="1" dirty="0">
                <a:solidFill>
                  <a:schemeClr val="tx1">
                    <a:lumMod val="65000"/>
                    <a:lumOff val="35000"/>
                  </a:schemeClr>
                </a:solidFill>
                <a:ea typeface="+mj-ea"/>
                <a:cs typeface="Arial" pitchFamily="34" charset="0"/>
              </a:rPr>
              <a:t>Text</a:t>
            </a:r>
            <a:endParaRPr lang="ko-KR" altLang="en-US" sz="1400" b="1" dirty="0">
              <a:solidFill>
                <a:schemeClr val="tx1">
                  <a:lumMod val="65000"/>
                  <a:lumOff val="35000"/>
                </a:schemeClr>
              </a:solidFill>
              <a:ea typeface="+mj-ea"/>
              <a:cs typeface="Arial" pitchFamily="34" charset="0"/>
            </a:endParaRPr>
          </a:p>
        </p:txBody>
      </p:sp>
      <p:sp>
        <p:nvSpPr>
          <p:cNvPr id="317" name="TextBox 316">
            <a:extLst>
              <a:ext uri="{FF2B5EF4-FFF2-40B4-BE49-F238E27FC236}">
                <a16:creationId xmlns:a16="http://schemas.microsoft.com/office/drawing/2014/main" id="{6D831E15-E4BE-40C3-8316-882B0D4531DF}"/>
              </a:ext>
            </a:extLst>
          </p:cNvPr>
          <p:cNvSpPr txBox="1"/>
          <p:nvPr/>
        </p:nvSpPr>
        <p:spPr>
          <a:xfrm>
            <a:off x="1176578" y="5121595"/>
            <a:ext cx="1980000" cy="30777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r"/>
            <a:r>
              <a:rPr lang="en-US" altLang="ko-KR" sz="1400" b="1" dirty="0">
                <a:solidFill>
                  <a:schemeClr val="tx1">
                    <a:lumMod val="65000"/>
                    <a:lumOff val="35000"/>
                  </a:schemeClr>
                </a:solidFill>
                <a:ea typeface="+mj-ea"/>
                <a:cs typeface="Arial" pitchFamily="34" charset="0"/>
              </a:rPr>
              <a:t>Content Here</a:t>
            </a:r>
            <a:endParaRPr lang="ko-KR" altLang="en-US" sz="1400" b="1" dirty="0">
              <a:solidFill>
                <a:schemeClr val="tx1">
                  <a:lumMod val="65000"/>
                  <a:lumOff val="35000"/>
                </a:schemeClr>
              </a:solidFill>
              <a:ea typeface="+mj-ea"/>
              <a:cs typeface="Arial" pitchFamily="34" charset="0"/>
            </a:endParaRPr>
          </a:p>
        </p:txBody>
      </p:sp>
      <p:sp>
        <p:nvSpPr>
          <p:cNvPr id="318" name="TextBox 317">
            <a:extLst>
              <a:ext uri="{FF2B5EF4-FFF2-40B4-BE49-F238E27FC236}">
                <a16:creationId xmlns:a16="http://schemas.microsoft.com/office/drawing/2014/main" id="{2B9A5C59-9634-42E7-A63D-9C8E6F0F9551}"/>
              </a:ext>
            </a:extLst>
          </p:cNvPr>
          <p:cNvSpPr txBox="1"/>
          <p:nvPr/>
        </p:nvSpPr>
        <p:spPr>
          <a:xfrm>
            <a:off x="1176578" y="5698483"/>
            <a:ext cx="1980000" cy="30777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r"/>
            <a:r>
              <a:rPr lang="en-US" altLang="ko-KR" sz="1400" b="1" dirty="0">
                <a:solidFill>
                  <a:schemeClr val="tx1">
                    <a:lumMod val="65000"/>
                    <a:lumOff val="35000"/>
                  </a:schemeClr>
                </a:solidFill>
                <a:ea typeface="+mj-ea"/>
                <a:cs typeface="Arial" pitchFamily="34" charset="0"/>
              </a:rPr>
              <a:t>Content</a:t>
            </a:r>
            <a:endParaRPr lang="ko-KR" altLang="en-US" sz="1400" b="1" dirty="0">
              <a:solidFill>
                <a:schemeClr val="tx1">
                  <a:lumMod val="65000"/>
                  <a:lumOff val="35000"/>
                </a:schemeClr>
              </a:solidFill>
              <a:ea typeface="+mj-ea"/>
              <a:cs typeface="Arial" pitchFamily="34" charset="0"/>
            </a:endParaRPr>
          </a:p>
        </p:txBody>
      </p:sp>
      <p:sp>
        <p:nvSpPr>
          <p:cNvPr id="319" name="TextBox 318">
            <a:extLst>
              <a:ext uri="{FF2B5EF4-FFF2-40B4-BE49-F238E27FC236}">
                <a16:creationId xmlns:a16="http://schemas.microsoft.com/office/drawing/2014/main" id="{20D54F87-B843-416F-9354-D8A18D388A48}"/>
              </a:ext>
            </a:extLst>
          </p:cNvPr>
          <p:cNvSpPr txBox="1"/>
          <p:nvPr/>
        </p:nvSpPr>
        <p:spPr>
          <a:xfrm>
            <a:off x="1176577" y="3967815"/>
            <a:ext cx="1980000" cy="30777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r"/>
            <a:r>
              <a:rPr lang="en-US" altLang="ko-KR" sz="1400" b="1" dirty="0">
                <a:solidFill>
                  <a:schemeClr val="tx1">
                    <a:lumMod val="65000"/>
                    <a:lumOff val="35000"/>
                  </a:schemeClr>
                </a:solidFill>
                <a:ea typeface="+mj-ea"/>
                <a:cs typeface="Arial" pitchFamily="34" charset="0"/>
              </a:rPr>
              <a:t>Your Content  Here</a:t>
            </a:r>
            <a:endParaRPr lang="ko-KR" altLang="en-US" sz="1400" b="1" dirty="0">
              <a:solidFill>
                <a:schemeClr val="tx1">
                  <a:lumMod val="65000"/>
                  <a:lumOff val="35000"/>
                </a:schemeClr>
              </a:solidFill>
              <a:ea typeface="+mj-ea"/>
              <a:cs typeface="Arial" pitchFamily="34" charset="0"/>
            </a:endParaRPr>
          </a:p>
        </p:txBody>
      </p:sp>
      <p:sp>
        <p:nvSpPr>
          <p:cNvPr id="320" name="TextBox 319">
            <a:extLst>
              <a:ext uri="{FF2B5EF4-FFF2-40B4-BE49-F238E27FC236}">
                <a16:creationId xmlns:a16="http://schemas.microsoft.com/office/drawing/2014/main" id="{A6BE132F-11F5-42A5-9B03-39E4DBEB3EE9}"/>
              </a:ext>
            </a:extLst>
          </p:cNvPr>
          <p:cNvSpPr txBox="1"/>
          <p:nvPr/>
        </p:nvSpPr>
        <p:spPr>
          <a:xfrm>
            <a:off x="1176577" y="3390925"/>
            <a:ext cx="1980000" cy="30777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r"/>
            <a:r>
              <a:rPr lang="en-US" altLang="ko-KR" sz="1400" b="1" dirty="0">
                <a:solidFill>
                  <a:schemeClr val="tx1">
                    <a:lumMod val="65000"/>
                    <a:lumOff val="35000"/>
                  </a:schemeClr>
                </a:solidFill>
                <a:ea typeface="+mj-ea"/>
                <a:cs typeface="Arial" pitchFamily="34" charset="0"/>
              </a:rPr>
              <a:t>Your Text Here</a:t>
            </a:r>
            <a:endParaRPr lang="ko-KR" altLang="en-US" sz="1400" b="1" dirty="0">
              <a:solidFill>
                <a:schemeClr val="tx1">
                  <a:lumMod val="65000"/>
                  <a:lumOff val="35000"/>
                </a:schemeClr>
              </a:solidFill>
              <a:ea typeface="+mj-ea"/>
              <a:cs typeface="Arial" pitchFamily="34" charset="0"/>
            </a:endParaRPr>
          </a:p>
        </p:txBody>
      </p:sp>
      <p:sp>
        <p:nvSpPr>
          <p:cNvPr id="321" name="TextBox 320">
            <a:extLst>
              <a:ext uri="{FF2B5EF4-FFF2-40B4-BE49-F238E27FC236}">
                <a16:creationId xmlns:a16="http://schemas.microsoft.com/office/drawing/2014/main" id="{DC563600-0B18-4F46-A9D6-846333953264}"/>
              </a:ext>
            </a:extLst>
          </p:cNvPr>
          <p:cNvSpPr txBox="1"/>
          <p:nvPr/>
        </p:nvSpPr>
        <p:spPr>
          <a:xfrm>
            <a:off x="1176578" y="2814035"/>
            <a:ext cx="1980000" cy="30777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r"/>
            <a:r>
              <a:rPr lang="en-US" altLang="ko-KR" sz="1400" b="1" dirty="0">
                <a:solidFill>
                  <a:schemeClr val="tx1">
                    <a:lumMod val="65000"/>
                    <a:lumOff val="35000"/>
                  </a:schemeClr>
                </a:solidFill>
                <a:ea typeface="+mj-ea"/>
                <a:cs typeface="Arial" pitchFamily="34" charset="0"/>
              </a:rPr>
              <a:t>Text Here</a:t>
            </a:r>
            <a:endParaRPr lang="ko-KR" altLang="en-US" sz="1400" b="1" dirty="0">
              <a:solidFill>
                <a:schemeClr val="tx1">
                  <a:lumMod val="65000"/>
                  <a:lumOff val="35000"/>
                </a:schemeClr>
              </a:solidFill>
              <a:ea typeface="+mj-ea"/>
              <a:cs typeface="Arial" pitchFamily="34" charset="0"/>
            </a:endParaRPr>
          </a:p>
        </p:txBody>
      </p:sp>
      <p:sp>
        <p:nvSpPr>
          <p:cNvPr id="322" name="TextBox 14">
            <a:extLst>
              <a:ext uri="{FF2B5EF4-FFF2-40B4-BE49-F238E27FC236}">
                <a16:creationId xmlns:a16="http://schemas.microsoft.com/office/drawing/2014/main" id="{D8D19D10-3279-40F9-95DC-4CF05F49F473}"/>
              </a:ext>
            </a:extLst>
          </p:cNvPr>
          <p:cNvSpPr txBox="1"/>
          <p:nvPr/>
        </p:nvSpPr>
        <p:spPr>
          <a:xfrm>
            <a:off x="6256096" y="2829424"/>
            <a:ext cx="57423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sz="1200" b="1" dirty="0">
                <a:solidFill>
                  <a:schemeClr val="tx1">
                    <a:lumMod val="65000"/>
                    <a:lumOff val="35000"/>
                  </a:schemeClr>
                </a:solidFill>
                <a:ea typeface="+mj-ea"/>
                <a:cs typeface="Arial" pitchFamily="34" charset="0"/>
              </a:rPr>
              <a:t>75%</a:t>
            </a:r>
            <a:endParaRPr lang="ko-KR" altLang="en-US" sz="1200" b="1" dirty="0">
              <a:solidFill>
                <a:schemeClr val="tx1">
                  <a:lumMod val="65000"/>
                  <a:lumOff val="35000"/>
                </a:schemeClr>
              </a:solidFill>
              <a:ea typeface="+mj-ea"/>
              <a:cs typeface="Arial" pitchFamily="34" charset="0"/>
            </a:endParaRPr>
          </a:p>
        </p:txBody>
      </p:sp>
      <p:sp>
        <p:nvSpPr>
          <p:cNvPr id="323" name="TextBox 14">
            <a:extLst>
              <a:ext uri="{FF2B5EF4-FFF2-40B4-BE49-F238E27FC236}">
                <a16:creationId xmlns:a16="http://schemas.microsoft.com/office/drawing/2014/main" id="{2537F785-16C1-4D8E-AF2A-19C91B56CF84}"/>
              </a:ext>
            </a:extLst>
          </p:cNvPr>
          <p:cNvSpPr txBox="1"/>
          <p:nvPr/>
        </p:nvSpPr>
        <p:spPr>
          <a:xfrm>
            <a:off x="4876880" y="3406314"/>
            <a:ext cx="57423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sz="1200" b="1" dirty="0">
                <a:solidFill>
                  <a:schemeClr val="tx1">
                    <a:lumMod val="65000"/>
                    <a:lumOff val="35000"/>
                  </a:schemeClr>
                </a:solidFill>
                <a:ea typeface="+mj-ea"/>
                <a:cs typeface="Arial" pitchFamily="34" charset="0"/>
              </a:rPr>
              <a:t>35%</a:t>
            </a:r>
            <a:endParaRPr lang="ko-KR" altLang="en-US" sz="1200" b="1" dirty="0">
              <a:solidFill>
                <a:schemeClr val="tx1">
                  <a:lumMod val="65000"/>
                  <a:lumOff val="35000"/>
                </a:schemeClr>
              </a:solidFill>
              <a:ea typeface="+mj-ea"/>
              <a:cs typeface="Arial" pitchFamily="34" charset="0"/>
            </a:endParaRPr>
          </a:p>
        </p:txBody>
      </p:sp>
      <p:sp>
        <p:nvSpPr>
          <p:cNvPr id="324" name="TextBox 14">
            <a:extLst>
              <a:ext uri="{FF2B5EF4-FFF2-40B4-BE49-F238E27FC236}">
                <a16:creationId xmlns:a16="http://schemas.microsoft.com/office/drawing/2014/main" id="{0D765AC0-56B5-4704-AF4C-1D757BCED769}"/>
              </a:ext>
            </a:extLst>
          </p:cNvPr>
          <p:cNvSpPr txBox="1"/>
          <p:nvPr/>
        </p:nvSpPr>
        <p:spPr>
          <a:xfrm>
            <a:off x="5380597" y="3983204"/>
            <a:ext cx="57423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sz="1200" b="1" dirty="0">
                <a:solidFill>
                  <a:schemeClr val="tx1">
                    <a:lumMod val="65000"/>
                    <a:lumOff val="35000"/>
                  </a:schemeClr>
                </a:solidFill>
                <a:ea typeface="+mj-ea"/>
                <a:cs typeface="Arial" pitchFamily="34" charset="0"/>
              </a:rPr>
              <a:t>50%</a:t>
            </a:r>
            <a:endParaRPr lang="ko-KR" altLang="en-US" sz="1200" b="1" dirty="0">
              <a:solidFill>
                <a:schemeClr val="tx1">
                  <a:lumMod val="65000"/>
                  <a:lumOff val="35000"/>
                </a:schemeClr>
              </a:solidFill>
              <a:ea typeface="+mj-ea"/>
              <a:cs typeface="Arial" pitchFamily="34" charset="0"/>
            </a:endParaRPr>
          </a:p>
        </p:txBody>
      </p:sp>
      <p:sp>
        <p:nvSpPr>
          <p:cNvPr id="325" name="TextBox 14">
            <a:extLst>
              <a:ext uri="{FF2B5EF4-FFF2-40B4-BE49-F238E27FC236}">
                <a16:creationId xmlns:a16="http://schemas.microsoft.com/office/drawing/2014/main" id="{F3EB0AFA-D00D-4BD2-B854-4033CBAAF2DA}"/>
              </a:ext>
            </a:extLst>
          </p:cNvPr>
          <p:cNvSpPr txBox="1"/>
          <p:nvPr/>
        </p:nvSpPr>
        <p:spPr>
          <a:xfrm>
            <a:off x="5913483" y="4560094"/>
            <a:ext cx="57423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sz="1200" b="1" dirty="0">
                <a:solidFill>
                  <a:schemeClr val="tx1">
                    <a:lumMod val="65000"/>
                    <a:lumOff val="35000"/>
                  </a:schemeClr>
                </a:solidFill>
                <a:ea typeface="+mj-ea"/>
                <a:cs typeface="Arial" pitchFamily="34" charset="0"/>
              </a:rPr>
              <a:t>65%</a:t>
            </a:r>
            <a:endParaRPr lang="ko-KR" altLang="en-US" sz="1200" b="1" dirty="0">
              <a:solidFill>
                <a:schemeClr val="tx1">
                  <a:lumMod val="65000"/>
                  <a:lumOff val="35000"/>
                </a:schemeClr>
              </a:solidFill>
              <a:ea typeface="+mj-ea"/>
              <a:cs typeface="Arial" pitchFamily="34" charset="0"/>
            </a:endParaRPr>
          </a:p>
        </p:txBody>
      </p:sp>
      <p:sp>
        <p:nvSpPr>
          <p:cNvPr id="326" name="TextBox 14">
            <a:extLst>
              <a:ext uri="{FF2B5EF4-FFF2-40B4-BE49-F238E27FC236}">
                <a16:creationId xmlns:a16="http://schemas.microsoft.com/office/drawing/2014/main" id="{D9D81046-2620-462B-AC73-91CFC07F7842}"/>
              </a:ext>
            </a:extLst>
          </p:cNvPr>
          <p:cNvSpPr txBox="1"/>
          <p:nvPr/>
        </p:nvSpPr>
        <p:spPr>
          <a:xfrm>
            <a:off x="5377597" y="5136984"/>
            <a:ext cx="57423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sz="1200" b="1" dirty="0">
                <a:solidFill>
                  <a:schemeClr val="tx1">
                    <a:lumMod val="65000"/>
                    <a:lumOff val="35000"/>
                  </a:schemeClr>
                </a:solidFill>
                <a:ea typeface="+mj-ea"/>
                <a:cs typeface="Arial" pitchFamily="34" charset="0"/>
              </a:rPr>
              <a:t>50%</a:t>
            </a:r>
            <a:endParaRPr lang="ko-KR" altLang="en-US" sz="1200" b="1" dirty="0">
              <a:solidFill>
                <a:schemeClr val="tx1">
                  <a:lumMod val="65000"/>
                  <a:lumOff val="35000"/>
                </a:schemeClr>
              </a:solidFill>
              <a:ea typeface="+mj-ea"/>
              <a:cs typeface="Arial" pitchFamily="34" charset="0"/>
            </a:endParaRPr>
          </a:p>
        </p:txBody>
      </p:sp>
      <p:sp>
        <p:nvSpPr>
          <p:cNvPr id="327" name="TextBox 14">
            <a:extLst>
              <a:ext uri="{FF2B5EF4-FFF2-40B4-BE49-F238E27FC236}">
                <a16:creationId xmlns:a16="http://schemas.microsoft.com/office/drawing/2014/main" id="{4484BC15-895E-42C3-93EB-FCD982D6A844}"/>
              </a:ext>
            </a:extLst>
          </p:cNvPr>
          <p:cNvSpPr txBox="1"/>
          <p:nvPr/>
        </p:nvSpPr>
        <p:spPr>
          <a:xfrm>
            <a:off x="5224789" y="5713872"/>
            <a:ext cx="57423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sz="1200" b="1" dirty="0">
                <a:solidFill>
                  <a:schemeClr val="tx1">
                    <a:lumMod val="65000"/>
                    <a:lumOff val="35000"/>
                  </a:schemeClr>
                </a:solidFill>
                <a:ea typeface="+mj-ea"/>
                <a:cs typeface="Arial" pitchFamily="34" charset="0"/>
              </a:rPr>
              <a:t>45%</a:t>
            </a:r>
            <a:endParaRPr lang="ko-KR" altLang="en-US" sz="1200" b="1" dirty="0">
              <a:solidFill>
                <a:schemeClr val="tx1">
                  <a:lumMod val="65000"/>
                  <a:lumOff val="35000"/>
                </a:schemeClr>
              </a:solidFill>
              <a:ea typeface="+mj-ea"/>
              <a:cs typeface="Arial" pitchFamily="34" charset="0"/>
            </a:endParaRPr>
          </a:p>
        </p:txBody>
      </p:sp>
      <p:sp>
        <p:nvSpPr>
          <p:cNvPr id="328" name="TextBox 14">
            <a:extLst>
              <a:ext uri="{FF2B5EF4-FFF2-40B4-BE49-F238E27FC236}">
                <a16:creationId xmlns:a16="http://schemas.microsoft.com/office/drawing/2014/main" id="{AEA60F0C-FAFA-46A2-A079-69BB3FCDC98F}"/>
              </a:ext>
            </a:extLst>
          </p:cNvPr>
          <p:cNvSpPr txBox="1"/>
          <p:nvPr/>
        </p:nvSpPr>
        <p:spPr>
          <a:xfrm>
            <a:off x="9847589" y="5713872"/>
            <a:ext cx="57423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sz="1200" b="1" dirty="0">
                <a:solidFill>
                  <a:schemeClr val="tx1">
                    <a:lumMod val="65000"/>
                    <a:lumOff val="35000"/>
                  </a:schemeClr>
                </a:solidFill>
                <a:ea typeface="+mj-ea"/>
                <a:cs typeface="Arial" pitchFamily="34" charset="0"/>
              </a:rPr>
              <a:t>65%</a:t>
            </a:r>
            <a:endParaRPr lang="ko-KR" altLang="en-US" sz="1200" b="1" dirty="0">
              <a:solidFill>
                <a:schemeClr val="tx1">
                  <a:lumMod val="65000"/>
                  <a:lumOff val="35000"/>
                </a:schemeClr>
              </a:solidFill>
              <a:ea typeface="+mj-ea"/>
              <a:cs typeface="Arial" pitchFamily="34" charset="0"/>
            </a:endParaRPr>
          </a:p>
        </p:txBody>
      </p:sp>
      <p:sp>
        <p:nvSpPr>
          <p:cNvPr id="329" name="TextBox 14">
            <a:extLst>
              <a:ext uri="{FF2B5EF4-FFF2-40B4-BE49-F238E27FC236}">
                <a16:creationId xmlns:a16="http://schemas.microsoft.com/office/drawing/2014/main" id="{011BA999-6DAE-4E0E-A5DA-3BE1BD303F00}"/>
              </a:ext>
            </a:extLst>
          </p:cNvPr>
          <p:cNvSpPr txBox="1"/>
          <p:nvPr/>
        </p:nvSpPr>
        <p:spPr>
          <a:xfrm>
            <a:off x="9499676" y="5136984"/>
            <a:ext cx="57423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sz="1200" b="1" dirty="0">
                <a:solidFill>
                  <a:schemeClr val="tx1">
                    <a:lumMod val="65000"/>
                    <a:lumOff val="35000"/>
                  </a:schemeClr>
                </a:solidFill>
                <a:ea typeface="+mj-ea"/>
                <a:cs typeface="Arial" pitchFamily="34" charset="0"/>
              </a:rPr>
              <a:t>55%</a:t>
            </a:r>
            <a:endParaRPr lang="ko-KR" altLang="en-US" sz="1200" b="1" dirty="0">
              <a:solidFill>
                <a:schemeClr val="tx1">
                  <a:lumMod val="65000"/>
                  <a:lumOff val="35000"/>
                </a:schemeClr>
              </a:solidFill>
              <a:ea typeface="+mj-ea"/>
              <a:cs typeface="Arial" pitchFamily="34" charset="0"/>
            </a:endParaRPr>
          </a:p>
        </p:txBody>
      </p:sp>
      <p:sp>
        <p:nvSpPr>
          <p:cNvPr id="330" name="TextBox 14">
            <a:extLst>
              <a:ext uri="{FF2B5EF4-FFF2-40B4-BE49-F238E27FC236}">
                <a16:creationId xmlns:a16="http://schemas.microsoft.com/office/drawing/2014/main" id="{FBD129A2-FFA0-4645-874A-546B859EE62D}"/>
              </a:ext>
            </a:extLst>
          </p:cNvPr>
          <p:cNvSpPr txBox="1"/>
          <p:nvPr/>
        </p:nvSpPr>
        <p:spPr>
          <a:xfrm>
            <a:off x="8983168" y="4560094"/>
            <a:ext cx="57423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sz="1200" b="1" dirty="0">
                <a:solidFill>
                  <a:schemeClr val="tx1">
                    <a:lumMod val="65000"/>
                    <a:lumOff val="35000"/>
                  </a:schemeClr>
                </a:solidFill>
                <a:ea typeface="+mj-ea"/>
                <a:cs typeface="Arial" pitchFamily="34" charset="0"/>
              </a:rPr>
              <a:t>40%</a:t>
            </a:r>
            <a:endParaRPr lang="ko-KR" altLang="en-US" sz="1200" b="1" dirty="0">
              <a:solidFill>
                <a:schemeClr val="tx1">
                  <a:lumMod val="65000"/>
                  <a:lumOff val="35000"/>
                </a:schemeClr>
              </a:solidFill>
              <a:ea typeface="+mj-ea"/>
              <a:cs typeface="Arial" pitchFamily="34" charset="0"/>
            </a:endParaRPr>
          </a:p>
        </p:txBody>
      </p:sp>
      <p:sp>
        <p:nvSpPr>
          <p:cNvPr id="331" name="TextBox 14">
            <a:extLst>
              <a:ext uri="{FF2B5EF4-FFF2-40B4-BE49-F238E27FC236}">
                <a16:creationId xmlns:a16="http://schemas.microsoft.com/office/drawing/2014/main" id="{565A5B24-A4EC-4287-9034-9B1219A22BA4}"/>
              </a:ext>
            </a:extLst>
          </p:cNvPr>
          <p:cNvSpPr txBox="1"/>
          <p:nvPr/>
        </p:nvSpPr>
        <p:spPr>
          <a:xfrm>
            <a:off x="10365226" y="3983204"/>
            <a:ext cx="57423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sz="1200" b="1" dirty="0">
                <a:solidFill>
                  <a:schemeClr val="tx1">
                    <a:lumMod val="65000"/>
                    <a:lumOff val="35000"/>
                  </a:schemeClr>
                </a:solidFill>
                <a:ea typeface="+mj-ea"/>
                <a:cs typeface="Arial" pitchFamily="34" charset="0"/>
              </a:rPr>
              <a:t>80%</a:t>
            </a:r>
            <a:endParaRPr lang="ko-KR" altLang="en-US" sz="1200" b="1" dirty="0">
              <a:solidFill>
                <a:schemeClr val="tx1">
                  <a:lumMod val="65000"/>
                  <a:lumOff val="35000"/>
                </a:schemeClr>
              </a:solidFill>
              <a:ea typeface="+mj-ea"/>
              <a:cs typeface="Arial" pitchFamily="34" charset="0"/>
            </a:endParaRPr>
          </a:p>
        </p:txBody>
      </p:sp>
      <p:sp>
        <p:nvSpPr>
          <p:cNvPr id="332" name="TextBox 14">
            <a:extLst>
              <a:ext uri="{FF2B5EF4-FFF2-40B4-BE49-F238E27FC236}">
                <a16:creationId xmlns:a16="http://schemas.microsoft.com/office/drawing/2014/main" id="{F52704FC-BBD1-4C92-8981-BCE1F459315E}"/>
              </a:ext>
            </a:extLst>
          </p:cNvPr>
          <p:cNvSpPr txBox="1"/>
          <p:nvPr/>
        </p:nvSpPr>
        <p:spPr>
          <a:xfrm>
            <a:off x="8985999" y="3406314"/>
            <a:ext cx="57423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sz="1200" b="1" dirty="0">
                <a:solidFill>
                  <a:schemeClr val="tx1">
                    <a:lumMod val="65000"/>
                    <a:lumOff val="35000"/>
                  </a:schemeClr>
                </a:solidFill>
                <a:ea typeface="+mj-ea"/>
                <a:cs typeface="Arial" pitchFamily="34" charset="0"/>
              </a:rPr>
              <a:t>40%</a:t>
            </a:r>
            <a:endParaRPr lang="ko-KR" altLang="en-US" sz="1200" b="1" dirty="0">
              <a:solidFill>
                <a:schemeClr val="tx1">
                  <a:lumMod val="65000"/>
                  <a:lumOff val="35000"/>
                </a:schemeClr>
              </a:solidFill>
              <a:ea typeface="+mj-ea"/>
              <a:cs typeface="Arial" pitchFamily="34" charset="0"/>
            </a:endParaRPr>
          </a:p>
        </p:txBody>
      </p:sp>
      <p:sp>
        <p:nvSpPr>
          <p:cNvPr id="333" name="TextBox 12">
            <a:extLst>
              <a:ext uri="{FF2B5EF4-FFF2-40B4-BE49-F238E27FC236}">
                <a16:creationId xmlns:a16="http://schemas.microsoft.com/office/drawing/2014/main" id="{14A8D07C-033D-4D2A-AAEA-17089FA5EE10}"/>
              </a:ext>
            </a:extLst>
          </p:cNvPr>
          <p:cNvSpPr txBox="1"/>
          <p:nvPr/>
        </p:nvSpPr>
        <p:spPr>
          <a:xfrm>
            <a:off x="8269264" y="2829424"/>
            <a:ext cx="57423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sz="1200" b="1" dirty="0">
                <a:solidFill>
                  <a:schemeClr val="tx1">
                    <a:lumMod val="65000"/>
                    <a:lumOff val="35000"/>
                  </a:schemeClr>
                </a:solidFill>
                <a:ea typeface="+mj-ea"/>
                <a:cs typeface="Arial" pitchFamily="34" charset="0"/>
              </a:rPr>
              <a:t>20%</a:t>
            </a:r>
            <a:endParaRPr lang="ko-KR" altLang="en-US" sz="1200" b="1" dirty="0">
              <a:solidFill>
                <a:schemeClr val="tx1">
                  <a:lumMod val="65000"/>
                  <a:lumOff val="35000"/>
                </a:schemeClr>
              </a:solidFill>
              <a:ea typeface="+mj-ea"/>
              <a:cs typeface="Arial" pitchFamily="34" charset="0"/>
            </a:endParaRPr>
          </a:p>
        </p:txBody>
      </p:sp>
      <p:grpSp>
        <p:nvGrpSpPr>
          <p:cNvPr id="334" name="Group 29">
            <a:extLst>
              <a:ext uri="{FF2B5EF4-FFF2-40B4-BE49-F238E27FC236}">
                <a16:creationId xmlns:a16="http://schemas.microsoft.com/office/drawing/2014/main" id="{2AF28543-F685-4412-B929-4C19A9FCD479}"/>
              </a:ext>
            </a:extLst>
          </p:cNvPr>
          <p:cNvGrpSpPr/>
          <p:nvPr/>
        </p:nvGrpSpPr>
        <p:grpSpPr>
          <a:xfrm>
            <a:off x="3593656" y="1792295"/>
            <a:ext cx="3681811" cy="923331"/>
            <a:chOff x="2438934" y="1713581"/>
            <a:chExt cx="2831424" cy="923331"/>
          </a:xfrm>
        </p:grpSpPr>
        <p:sp>
          <p:nvSpPr>
            <p:cNvPr id="335" name="TextBox 334">
              <a:extLst>
                <a:ext uri="{FF2B5EF4-FFF2-40B4-BE49-F238E27FC236}">
                  <a16:creationId xmlns:a16="http://schemas.microsoft.com/office/drawing/2014/main" id="{35565F12-D489-4001-9BC5-9C7C6AD9FDF5}"/>
                </a:ext>
              </a:extLst>
            </p:cNvPr>
            <p:cNvSpPr txBox="1"/>
            <p:nvPr/>
          </p:nvSpPr>
          <p:spPr>
            <a:xfrm>
              <a:off x="2438934" y="1990581"/>
              <a:ext cx="283142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ea typeface="+mj-ea"/>
                  <a:cs typeface="Arial" pitchFamily="34" charset="0"/>
                </a:rPr>
                <a:t>You can simply impress your audience and add a unique zing and appeal to your Presentations. 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ea typeface="+mj-ea"/>
                </a:rPr>
                <a:t>Easy to change colors, photos and Text.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ea typeface="+mj-ea"/>
                <a:cs typeface="Arial" pitchFamily="34" charset="0"/>
              </a:endParaRPr>
            </a:p>
          </p:txBody>
        </p:sp>
        <p:sp>
          <p:nvSpPr>
            <p:cNvPr id="336" name="TextBox 335">
              <a:extLst>
                <a:ext uri="{FF2B5EF4-FFF2-40B4-BE49-F238E27FC236}">
                  <a16:creationId xmlns:a16="http://schemas.microsoft.com/office/drawing/2014/main" id="{A7F6237C-E819-4224-8085-7E93F1CA2692}"/>
                </a:ext>
              </a:extLst>
            </p:cNvPr>
            <p:cNvSpPr txBox="1"/>
            <p:nvPr/>
          </p:nvSpPr>
          <p:spPr>
            <a:xfrm>
              <a:off x="2438934" y="1713581"/>
              <a:ext cx="2818577" cy="2770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ea typeface="+mj-ea"/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ea typeface="+mj-ea"/>
                <a:cs typeface="Arial" pitchFamily="34" charset="0"/>
              </a:endParaRPr>
            </a:p>
          </p:txBody>
        </p:sp>
      </p:grpSp>
      <p:grpSp>
        <p:nvGrpSpPr>
          <p:cNvPr id="337" name="Group 32">
            <a:extLst>
              <a:ext uri="{FF2B5EF4-FFF2-40B4-BE49-F238E27FC236}">
                <a16:creationId xmlns:a16="http://schemas.microsoft.com/office/drawing/2014/main" id="{929B21E2-18EA-457D-B395-4717F5ADAFB3}"/>
              </a:ext>
            </a:extLst>
          </p:cNvPr>
          <p:cNvGrpSpPr/>
          <p:nvPr/>
        </p:nvGrpSpPr>
        <p:grpSpPr>
          <a:xfrm>
            <a:off x="7511934" y="1760029"/>
            <a:ext cx="3681811" cy="923331"/>
            <a:chOff x="2438934" y="1713581"/>
            <a:chExt cx="2831424" cy="923331"/>
          </a:xfrm>
        </p:grpSpPr>
        <p:sp>
          <p:nvSpPr>
            <p:cNvPr id="338" name="TextBox 337">
              <a:extLst>
                <a:ext uri="{FF2B5EF4-FFF2-40B4-BE49-F238E27FC236}">
                  <a16:creationId xmlns:a16="http://schemas.microsoft.com/office/drawing/2014/main" id="{1F39AD4E-AC75-42B1-820B-A2E6A002F511}"/>
                </a:ext>
              </a:extLst>
            </p:cNvPr>
            <p:cNvSpPr txBox="1"/>
            <p:nvPr/>
          </p:nvSpPr>
          <p:spPr>
            <a:xfrm>
              <a:off x="2438934" y="1990581"/>
              <a:ext cx="283142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ea typeface="+mj-ea"/>
                  <a:cs typeface="Arial" pitchFamily="34" charset="0"/>
                </a:rPr>
                <a:t>You can simply impress your audience and add a unique zing and appeal to your Presentations. 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ea typeface="+mj-ea"/>
                </a:rPr>
                <a:t>Easy to change colors, photos and Text.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ea typeface="+mj-ea"/>
                <a:cs typeface="Arial" pitchFamily="34" charset="0"/>
              </a:endParaRPr>
            </a:p>
          </p:txBody>
        </p:sp>
        <p:sp>
          <p:nvSpPr>
            <p:cNvPr id="339" name="TextBox 338">
              <a:extLst>
                <a:ext uri="{FF2B5EF4-FFF2-40B4-BE49-F238E27FC236}">
                  <a16:creationId xmlns:a16="http://schemas.microsoft.com/office/drawing/2014/main" id="{C9BC9A50-A221-4B8C-8070-BDAB946D56AD}"/>
                </a:ext>
              </a:extLst>
            </p:cNvPr>
            <p:cNvSpPr txBox="1"/>
            <p:nvPr/>
          </p:nvSpPr>
          <p:spPr>
            <a:xfrm>
              <a:off x="2438934" y="1713581"/>
              <a:ext cx="2818577" cy="2770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ea typeface="+mj-ea"/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ea typeface="+mj-ea"/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11204</TotalTime>
  <Words>114</Words>
  <Application>Microsoft Office PowerPoint</Application>
  <PresentationFormat>와이드스크린</PresentationFormat>
  <Paragraphs>25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4" baseType="lpstr">
      <vt:lpstr>Arial Unicode MS</vt:lpstr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WIN7</cp:lastModifiedBy>
  <cp:revision>18</cp:revision>
  <dcterms:created xsi:type="dcterms:W3CDTF">2018-02-18T19:39:47Z</dcterms:created>
  <dcterms:modified xsi:type="dcterms:W3CDTF">2018-04-11T02:42:44Z</dcterms:modified>
</cp:coreProperties>
</file>