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7" name="Group 5">
            <a:extLst>
              <a:ext uri="{FF2B5EF4-FFF2-40B4-BE49-F238E27FC236}">
                <a16:creationId xmlns:a16="http://schemas.microsoft.com/office/drawing/2014/main" id="{1E544E9A-2357-4600-BC29-7E7C27E23D0C}"/>
              </a:ext>
            </a:extLst>
          </p:cNvPr>
          <p:cNvGrpSpPr/>
          <p:nvPr/>
        </p:nvGrpSpPr>
        <p:grpSpPr>
          <a:xfrm>
            <a:off x="908748" y="1947328"/>
            <a:ext cx="1872000" cy="979099"/>
            <a:chOff x="395536" y="1496735"/>
            <a:chExt cx="1728192" cy="648072"/>
          </a:xfrm>
        </p:grpSpPr>
        <p:sp>
          <p:nvSpPr>
            <p:cNvPr id="128" name="Rectangle 2">
              <a:extLst>
                <a:ext uri="{FF2B5EF4-FFF2-40B4-BE49-F238E27FC236}">
                  <a16:creationId xmlns:a16="http://schemas.microsoft.com/office/drawing/2014/main" id="{F19BFAB9-E855-4451-8B4C-F9F5274831AA}"/>
                </a:ext>
              </a:extLst>
            </p:cNvPr>
            <p:cNvSpPr/>
            <p:nvPr/>
          </p:nvSpPr>
          <p:spPr>
            <a:xfrm>
              <a:off x="395536" y="1496735"/>
              <a:ext cx="1728192" cy="64807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9" name="Right Triangle 4">
              <a:extLst>
                <a:ext uri="{FF2B5EF4-FFF2-40B4-BE49-F238E27FC236}">
                  <a16:creationId xmlns:a16="http://schemas.microsoft.com/office/drawing/2014/main" id="{0E38D980-1DC2-4F27-8474-81E3C1CFF27D}"/>
                </a:ext>
              </a:extLst>
            </p:cNvPr>
            <p:cNvSpPr/>
            <p:nvPr/>
          </p:nvSpPr>
          <p:spPr>
            <a:xfrm>
              <a:off x="395536" y="1496735"/>
              <a:ext cx="648072" cy="648072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14BB7A0A-F368-4E31-A08A-C64A753A1114}"/>
              </a:ext>
            </a:extLst>
          </p:cNvPr>
          <p:cNvSpPr txBox="1"/>
          <p:nvPr/>
        </p:nvSpPr>
        <p:spPr>
          <a:xfrm>
            <a:off x="944752" y="2557612"/>
            <a:ext cx="46805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56FAB04-E606-4E69-9798-CE84841E3FDF}"/>
              </a:ext>
            </a:extLst>
          </p:cNvPr>
          <p:cNvSpPr txBox="1"/>
          <p:nvPr/>
        </p:nvSpPr>
        <p:spPr>
          <a:xfrm>
            <a:off x="1823128" y="2292452"/>
            <a:ext cx="104381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32" name="Group 52">
            <a:extLst>
              <a:ext uri="{FF2B5EF4-FFF2-40B4-BE49-F238E27FC236}">
                <a16:creationId xmlns:a16="http://schemas.microsoft.com/office/drawing/2014/main" id="{2EA23817-2B6B-4267-90C7-779CFF0F59EF}"/>
              </a:ext>
            </a:extLst>
          </p:cNvPr>
          <p:cNvGrpSpPr/>
          <p:nvPr/>
        </p:nvGrpSpPr>
        <p:grpSpPr>
          <a:xfrm>
            <a:off x="3038072" y="1951811"/>
            <a:ext cx="1872000" cy="979099"/>
            <a:chOff x="395536" y="1496735"/>
            <a:chExt cx="1728192" cy="648072"/>
          </a:xfrm>
        </p:grpSpPr>
        <p:sp>
          <p:nvSpPr>
            <p:cNvPr id="133" name="Rectangle 53">
              <a:extLst>
                <a:ext uri="{FF2B5EF4-FFF2-40B4-BE49-F238E27FC236}">
                  <a16:creationId xmlns:a16="http://schemas.microsoft.com/office/drawing/2014/main" id="{586D82FB-5032-41DC-8663-00E4280257F4}"/>
                </a:ext>
              </a:extLst>
            </p:cNvPr>
            <p:cNvSpPr/>
            <p:nvPr/>
          </p:nvSpPr>
          <p:spPr>
            <a:xfrm>
              <a:off x="395536" y="1496735"/>
              <a:ext cx="1728192" cy="64807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4" name="Right Triangle 58">
              <a:extLst>
                <a:ext uri="{FF2B5EF4-FFF2-40B4-BE49-F238E27FC236}">
                  <a16:creationId xmlns:a16="http://schemas.microsoft.com/office/drawing/2014/main" id="{73034103-A5C1-450C-9C3C-334F24F6BA47}"/>
                </a:ext>
              </a:extLst>
            </p:cNvPr>
            <p:cNvSpPr/>
            <p:nvPr/>
          </p:nvSpPr>
          <p:spPr>
            <a:xfrm>
              <a:off x="395536" y="1496735"/>
              <a:ext cx="648072" cy="648072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1B13CCB9-4909-4E99-9714-50783A86AD69}"/>
              </a:ext>
            </a:extLst>
          </p:cNvPr>
          <p:cNvSpPr txBox="1"/>
          <p:nvPr/>
        </p:nvSpPr>
        <p:spPr>
          <a:xfrm>
            <a:off x="3074076" y="2562095"/>
            <a:ext cx="46805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2AA0B0F6-5338-468A-89AA-DFE435E0973C}"/>
              </a:ext>
            </a:extLst>
          </p:cNvPr>
          <p:cNvSpPr txBox="1"/>
          <p:nvPr/>
        </p:nvSpPr>
        <p:spPr>
          <a:xfrm>
            <a:off x="3952452" y="2296935"/>
            <a:ext cx="104381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37" name="Group 63">
            <a:extLst>
              <a:ext uri="{FF2B5EF4-FFF2-40B4-BE49-F238E27FC236}">
                <a16:creationId xmlns:a16="http://schemas.microsoft.com/office/drawing/2014/main" id="{4EFEAFD7-90EB-4F44-840A-51F56C227446}"/>
              </a:ext>
            </a:extLst>
          </p:cNvPr>
          <p:cNvGrpSpPr/>
          <p:nvPr/>
        </p:nvGrpSpPr>
        <p:grpSpPr>
          <a:xfrm>
            <a:off x="5167396" y="1956294"/>
            <a:ext cx="1872000" cy="979099"/>
            <a:chOff x="395536" y="1496735"/>
            <a:chExt cx="1728192" cy="648072"/>
          </a:xfrm>
        </p:grpSpPr>
        <p:sp>
          <p:nvSpPr>
            <p:cNvPr id="138" name="Rectangle 79">
              <a:extLst>
                <a:ext uri="{FF2B5EF4-FFF2-40B4-BE49-F238E27FC236}">
                  <a16:creationId xmlns:a16="http://schemas.microsoft.com/office/drawing/2014/main" id="{8834D103-A3D0-482A-9E80-2C5794C756AB}"/>
                </a:ext>
              </a:extLst>
            </p:cNvPr>
            <p:cNvSpPr/>
            <p:nvPr/>
          </p:nvSpPr>
          <p:spPr>
            <a:xfrm>
              <a:off x="395536" y="1496735"/>
              <a:ext cx="1728192" cy="6480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" name="Right Triangle 80">
              <a:extLst>
                <a:ext uri="{FF2B5EF4-FFF2-40B4-BE49-F238E27FC236}">
                  <a16:creationId xmlns:a16="http://schemas.microsoft.com/office/drawing/2014/main" id="{C8D81E13-3967-47CE-A542-3E2D26EEDA9B}"/>
                </a:ext>
              </a:extLst>
            </p:cNvPr>
            <p:cNvSpPr/>
            <p:nvPr/>
          </p:nvSpPr>
          <p:spPr>
            <a:xfrm>
              <a:off x="395536" y="1496735"/>
              <a:ext cx="648072" cy="648072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0" name="TextBox 139">
            <a:extLst>
              <a:ext uri="{FF2B5EF4-FFF2-40B4-BE49-F238E27FC236}">
                <a16:creationId xmlns:a16="http://schemas.microsoft.com/office/drawing/2014/main" id="{CF66A16B-1F8E-4D38-B6AB-2FA032F90085}"/>
              </a:ext>
            </a:extLst>
          </p:cNvPr>
          <p:cNvSpPr txBox="1"/>
          <p:nvPr/>
        </p:nvSpPr>
        <p:spPr>
          <a:xfrm>
            <a:off x="5203400" y="2566578"/>
            <a:ext cx="46805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959871A4-5900-4228-B607-4D9844ED008F}"/>
              </a:ext>
            </a:extLst>
          </p:cNvPr>
          <p:cNvSpPr txBox="1"/>
          <p:nvPr/>
        </p:nvSpPr>
        <p:spPr>
          <a:xfrm>
            <a:off x="6081776" y="2301418"/>
            <a:ext cx="104381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2" name="Group 84">
            <a:extLst>
              <a:ext uri="{FF2B5EF4-FFF2-40B4-BE49-F238E27FC236}">
                <a16:creationId xmlns:a16="http://schemas.microsoft.com/office/drawing/2014/main" id="{8790487E-3E1E-4608-AF8B-E5E8D4FE5F5E}"/>
              </a:ext>
            </a:extLst>
          </p:cNvPr>
          <p:cNvGrpSpPr/>
          <p:nvPr/>
        </p:nvGrpSpPr>
        <p:grpSpPr>
          <a:xfrm>
            <a:off x="7296720" y="1960777"/>
            <a:ext cx="1872000" cy="979099"/>
            <a:chOff x="395536" y="1496735"/>
            <a:chExt cx="1728192" cy="648072"/>
          </a:xfrm>
        </p:grpSpPr>
        <p:sp>
          <p:nvSpPr>
            <p:cNvPr id="143" name="Rectangle 85">
              <a:extLst>
                <a:ext uri="{FF2B5EF4-FFF2-40B4-BE49-F238E27FC236}">
                  <a16:creationId xmlns:a16="http://schemas.microsoft.com/office/drawing/2014/main" id="{A016B467-5B3E-443B-9935-0900B9859AD5}"/>
                </a:ext>
              </a:extLst>
            </p:cNvPr>
            <p:cNvSpPr/>
            <p:nvPr/>
          </p:nvSpPr>
          <p:spPr>
            <a:xfrm>
              <a:off x="395536" y="1496735"/>
              <a:ext cx="1728192" cy="648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4" name="Right Triangle 86">
              <a:extLst>
                <a:ext uri="{FF2B5EF4-FFF2-40B4-BE49-F238E27FC236}">
                  <a16:creationId xmlns:a16="http://schemas.microsoft.com/office/drawing/2014/main" id="{C583AE4A-535B-48A5-AAE1-172DBF77D1A7}"/>
                </a:ext>
              </a:extLst>
            </p:cNvPr>
            <p:cNvSpPr/>
            <p:nvPr/>
          </p:nvSpPr>
          <p:spPr>
            <a:xfrm>
              <a:off x="395536" y="1496735"/>
              <a:ext cx="648072" cy="648072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5" name="TextBox 144">
            <a:extLst>
              <a:ext uri="{FF2B5EF4-FFF2-40B4-BE49-F238E27FC236}">
                <a16:creationId xmlns:a16="http://schemas.microsoft.com/office/drawing/2014/main" id="{E3C1A844-5AC5-4F4E-A9CC-A15C13AB6A88}"/>
              </a:ext>
            </a:extLst>
          </p:cNvPr>
          <p:cNvSpPr txBox="1"/>
          <p:nvPr/>
        </p:nvSpPr>
        <p:spPr>
          <a:xfrm>
            <a:off x="7332724" y="2571060"/>
            <a:ext cx="46805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6852075-485B-40E7-BC09-3F99BDDC9020}"/>
              </a:ext>
            </a:extLst>
          </p:cNvPr>
          <p:cNvSpPr txBox="1"/>
          <p:nvPr/>
        </p:nvSpPr>
        <p:spPr>
          <a:xfrm>
            <a:off x="8211100" y="2305900"/>
            <a:ext cx="104381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7" name="Group 3">
            <a:extLst>
              <a:ext uri="{FF2B5EF4-FFF2-40B4-BE49-F238E27FC236}">
                <a16:creationId xmlns:a16="http://schemas.microsoft.com/office/drawing/2014/main" id="{4C40BEDC-553A-4C0F-96FD-C2C30CC044F7}"/>
              </a:ext>
            </a:extLst>
          </p:cNvPr>
          <p:cNvGrpSpPr/>
          <p:nvPr/>
        </p:nvGrpSpPr>
        <p:grpSpPr>
          <a:xfrm>
            <a:off x="1035124" y="3328809"/>
            <a:ext cx="1619248" cy="2783335"/>
            <a:chOff x="399379" y="3285600"/>
            <a:chExt cx="1945888" cy="2783335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16ADAB8-C396-485E-BFBB-D3873016629E}"/>
                </a:ext>
              </a:extLst>
            </p:cNvPr>
            <p:cNvSpPr txBox="1"/>
            <p:nvPr/>
          </p:nvSpPr>
          <p:spPr>
            <a:xfrm>
              <a:off x="399379" y="3285600"/>
              <a:ext cx="19458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6A76190F-062A-40CC-951F-7E0421C2BA2D}"/>
                </a:ext>
              </a:extLst>
            </p:cNvPr>
            <p:cNvSpPr txBox="1"/>
            <p:nvPr/>
          </p:nvSpPr>
          <p:spPr>
            <a:xfrm>
              <a:off x="399379" y="3575945"/>
              <a:ext cx="1945888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Example Text :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0" name="Group 6">
            <a:extLst>
              <a:ext uri="{FF2B5EF4-FFF2-40B4-BE49-F238E27FC236}">
                <a16:creationId xmlns:a16="http://schemas.microsoft.com/office/drawing/2014/main" id="{648A4B73-DFB2-431D-A4FA-A272E3C50438}"/>
              </a:ext>
            </a:extLst>
          </p:cNvPr>
          <p:cNvGrpSpPr/>
          <p:nvPr/>
        </p:nvGrpSpPr>
        <p:grpSpPr>
          <a:xfrm>
            <a:off x="3196768" y="3326736"/>
            <a:ext cx="1619248" cy="2783335"/>
            <a:chOff x="2511769" y="3283527"/>
            <a:chExt cx="1945888" cy="2783335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4F097B66-E4D3-483B-94E7-08F0C9F5BB5E}"/>
                </a:ext>
              </a:extLst>
            </p:cNvPr>
            <p:cNvSpPr txBox="1"/>
            <p:nvPr/>
          </p:nvSpPr>
          <p:spPr>
            <a:xfrm>
              <a:off x="2511769" y="3283527"/>
              <a:ext cx="19458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1ED69711-1B16-423E-A0D1-821C74E4F369}"/>
                </a:ext>
              </a:extLst>
            </p:cNvPr>
            <p:cNvSpPr txBox="1"/>
            <p:nvPr/>
          </p:nvSpPr>
          <p:spPr>
            <a:xfrm>
              <a:off x="2511769" y="3573872"/>
              <a:ext cx="1945888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Example Text :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3" name="Group 7">
            <a:extLst>
              <a:ext uri="{FF2B5EF4-FFF2-40B4-BE49-F238E27FC236}">
                <a16:creationId xmlns:a16="http://schemas.microsoft.com/office/drawing/2014/main" id="{10C1A11F-F72F-4476-A8B4-AABF46E280BC}"/>
              </a:ext>
            </a:extLst>
          </p:cNvPr>
          <p:cNvGrpSpPr/>
          <p:nvPr/>
        </p:nvGrpSpPr>
        <p:grpSpPr>
          <a:xfrm>
            <a:off x="5309158" y="3324663"/>
            <a:ext cx="1619248" cy="2783335"/>
            <a:chOff x="4624159" y="3281454"/>
            <a:chExt cx="1945888" cy="2783335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ED40A436-0126-4E0C-89AC-CEC75C1D7A6E}"/>
                </a:ext>
              </a:extLst>
            </p:cNvPr>
            <p:cNvSpPr txBox="1"/>
            <p:nvPr/>
          </p:nvSpPr>
          <p:spPr>
            <a:xfrm>
              <a:off x="4624159" y="3281454"/>
              <a:ext cx="19458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9669A301-ED42-49B8-9C37-1CAA7A5FA99A}"/>
                </a:ext>
              </a:extLst>
            </p:cNvPr>
            <p:cNvSpPr txBox="1"/>
            <p:nvPr/>
          </p:nvSpPr>
          <p:spPr>
            <a:xfrm>
              <a:off x="4624159" y="3571799"/>
              <a:ext cx="1945888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Example Text :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" name="Group 8">
            <a:extLst>
              <a:ext uri="{FF2B5EF4-FFF2-40B4-BE49-F238E27FC236}">
                <a16:creationId xmlns:a16="http://schemas.microsoft.com/office/drawing/2014/main" id="{EBD6671A-BD20-4ACB-9A99-1795A9278D4A}"/>
              </a:ext>
            </a:extLst>
          </p:cNvPr>
          <p:cNvGrpSpPr/>
          <p:nvPr/>
        </p:nvGrpSpPr>
        <p:grpSpPr>
          <a:xfrm>
            <a:off x="7421548" y="3333878"/>
            <a:ext cx="1619248" cy="2783335"/>
            <a:chOff x="6736549" y="3290669"/>
            <a:chExt cx="1945888" cy="2783335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505A8F1A-8237-4015-8DC6-9F04DF4DF4BE}"/>
                </a:ext>
              </a:extLst>
            </p:cNvPr>
            <p:cNvSpPr txBox="1"/>
            <p:nvPr/>
          </p:nvSpPr>
          <p:spPr>
            <a:xfrm>
              <a:off x="6736549" y="3290669"/>
              <a:ext cx="19458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1112B37E-85FA-4693-A8EE-B9B2547C46A2}"/>
                </a:ext>
              </a:extLst>
            </p:cNvPr>
            <p:cNvSpPr txBox="1"/>
            <p:nvPr/>
          </p:nvSpPr>
          <p:spPr>
            <a:xfrm>
              <a:off x="6736549" y="3581014"/>
              <a:ext cx="1945888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Example Text :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9" name="Isosceles Triangle 22">
            <a:extLst>
              <a:ext uri="{FF2B5EF4-FFF2-40B4-BE49-F238E27FC236}">
                <a16:creationId xmlns:a16="http://schemas.microsoft.com/office/drawing/2014/main" id="{99F61275-2C4B-418B-B132-A48D04676065}"/>
              </a:ext>
            </a:extLst>
          </p:cNvPr>
          <p:cNvSpPr/>
          <p:nvPr/>
        </p:nvSpPr>
        <p:spPr>
          <a:xfrm rot="19800000">
            <a:off x="5700670" y="2235675"/>
            <a:ext cx="402100" cy="402033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0" name="Donut 15">
            <a:extLst>
              <a:ext uri="{FF2B5EF4-FFF2-40B4-BE49-F238E27FC236}">
                <a16:creationId xmlns:a16="http://schemas.microsoft.com/office/drawing/2014/main" id="{9B240E05-F0BA-4BF0-9ABF-65F03DC5A1C8}"/>
              </a:ext>
            </a:extLst>
          </p:cNvPr>
          <p:cNvSpPr/>
          <p:nvPr/>
        </p:nvSpPr>
        <p:spPr>
          <a:xfrm>
            <a:off x="3583854" y="2292451"/>
            <a:ext cx="368599" cy="366034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1" name="Rectangle 15">
            <a:extLst>
              <a:ext uri="{FF2B5EF4-FFF2-40B4-BE49-F238E27FC236}">
                <a16:creationId xmlns:a16="http://schemas.microsoft.com/office/drawing/2014/main" id="{01890098-AEE3-4FA9-A3CA-0C1E328B123B}"/>
              </a:ext>
            </a:extLst>
          </p:cNvPr>
          <p:cNvSpPr/>
          <p:nvPr/>
        </p:nvSpPr>
        <p:spPr>
          <a:xfrm rot="14270044">
            <a:off x="1443717" y="2242711"/>
            <a:ext cx="398708" cy="415328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62" name="Group 84">
            <a:extLst>
              <a:ext uri="{FF2B5EF4-FFF2-40B4-BE49-F238E27FC236}">
                <a16:creationId xmlns:a16="http://schemas.microsoft.com/office/drawing/2014/main" id="{C6C70CC8-AC9B-4C10-A4AF-7D886F88FB96}"/>
              </a:ext>
            </a:extLst>
          </p:cNvPr>
          <p:cNvGrpSpPr/>
          <p:nvPr/>
        </p:nvGrpSpPr>
        <p:grpSpPr>
          <a:xfrm>
            <a:off x="9404486" y="1956294"/>
            <a:ext cx="1872000" cy="979099"/>
            <a:chOff x="395536" y="1496735"/>
            <a:chExt cx="1728192" cy="648072"/>
          </a:xfrm>
        </p:grpSpPr>
        <p:sp>
          <p:nvSpPr>
            <p:cNvPr id="163" name="Rectangle 85">
              <a:extLst>
                <a:ext uri="{FF2B5EF4-FFF2-40B4-BE49-F238E27FC236}">
                  <a16:creationId xmlns:a16="http://schemas.microsoft.com/office/drawing/2014/main" id="{C675F83B-31AA-4121-B045-1F5806778F26}"/>
                </a:ext>
              </a:extLst>
            </p:cNvPr>
            <p:cNvSpPr/>
            <p:nvPr/>
          </p:nvSpPr>
          <p:spPr>
            <a:xfrm>
              <a:off x="395536" y="1496735"/>
              <a:ext cx="1728192" cy="64807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4" name="Right Triangle 86">
              <a:extLst>
                <a:ext uri="{FF2B5EF4-FFF2-40B4-BE49-F238E27FC236}">
                  <a16:creationId xmlns:a16="http://schemas.microsoft.com/office/drawing/2014/main" id="{76714A2B-07AB-42EC-A2C9-F2FDE954E90F}"/>
                </a:ext>
              </a:extLst>
            </p:cNvPr>
            <p:cNvSpPr/>
            <p:nvPr/>
          </p:nvSpPr>
          <p:spPr>
            <a:xfrm>
              <a:off x="395536" y="1496735"/>
              <a:ext cx="648072" cy="648072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65" name="TextBox 164">
            <a:extLst>
              <a:ext uri="{FF2B5EF4-FFF2-40B4-BE49-F238E27FC236}">
                <a16:creationId xmlns:a16="http://schemas.microsoft.com/office/drawing/2014/main" id="{55212E95-2065-4CD1-AD01-D4650B7A697C}"/>
              </a:ext>
            </a:extLst>
          </p:cNvPr>
          <p:cNvSpPr txBox="1"/>
          <p:nvPr/>
        </p:nvSpPr>
        <p:spPr>
          <a:xfrm>
            <a:off x="9440490" y="2566577"/>
            <a:ext cx="46805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F3BD66A9-8CCF-4B7F-96D0-4239393B484E}"/>
              </a:ext>
            </a:extLst>
          </p:cNvPr>
          <p:cNvSpPr txBox="1"/>
          <p:nvPr/>
        </p:nvSpPr>
        <p:spPr>
          <a:xfrm>
            <a:off x="10318866" y="2301417"/>
            <a:ext cx="104381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67" name="Group 8">
            <a:extLst>
              <a:ext uri="{FF2B5EF4-FFF2-40B4-BE49-F238E27FC236}">
                <a16:creationId xmlns:a16="http://schemas.microsoft.com/office/drawing/2014/main" id="{62CB97C1-E741-4775-A706-B41184B71727}"/>
              </a:ext>
            </a:extLst>
          </p:cNvPr>
          <p:cNvGrpSpPr/>
          <p:nvPr/>
        </p:nvGrpSpPr>
        <p:grpSpPr>
          <a:xfrm>
            <a:off x="9530862" y="3329395"/>
            <a:ext cx="1619248" cy="2783335"/>
            <a:chOff x="6736549" y="3290669"/>
            <a:chExt cx="1945888" cy="2783335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CC778D06-1F37-4AE2-813B-A1BDE6B0B328}"/>
                </a:ext>
              </a:extLst>
            </p:cNvPr>
            <p:cNvSpPr txBox="1"/>
            <p:nvPr/>
          </p:nvSpPr>
          <p:spPr>
            <a:xfrm>
              <a:off x="6736549" y="3290669"/>
              <a:ext cx="19458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78CA127-B5DE-45D7-80B9-FE09DDBE7D0C}"/>
                </a:ext>
              </a:extLst>
            </p:cNvPr>
            <p:cNvSpPr txBox="1"/>
            <p:nvPr/>
          </p:nvSpPr>
          <p:spPr>
            <a:xfrm>
              <a:off x="6736549" y="3581014"/>
              <a:ext cx="1945888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Example Text :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0" name="Oval 21">
            <a:extLst>
              <a:ext uri="{FF2B5EF4-FFF2-40B4-BE49-F238E27FC236}">
                <a16:creationId xmlns:a16="http://schemas.microsoft.com/office/drawing/2014/main" id="{4BFF2B0C-EEAA-4EE8-8ADE-32908B9BD12C}"/>
              </a:ext>
            </a:extLst>
          </p:cNvPr>
          <p:cNvSpPr/>
          <p:nvPr/>
        </p:nvSpPr>
        <p:spPr>
          <a:xfrm rot="20700000">
            <a:off x="9955720" y="2273363"/>
            <a:ext cx="393597" cy="344959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1" name="Freeform 47">
            <a:extLst>
              <a:ext uri="{FF2B5EF4-FFF2-40B4-BE49-F238E27FC236}">
                <a16:creationId xmlns:a16="http://schemas.microsoft.com/office/drawing/2014/main" id="{47B8EEB1-C685-4A91-A0C5-C3D96A8DE412}"/>
              </a:ext>
            </a:extLst>
          </p:cNvPr>
          <p:cNvSpPr/>
          <p:nvPr/>
        </p:nvSpPr>
        <p:spPr>
          <a:xfrm flipH="1">
            <a:off x="7819665" y="2301417"/>
            <a:ext cx="358109" cy="307777"/>
          </a:xfrm>
          <a:custGeom>
            <a:avLst/>
            <a:gdLst/>
            <a:ahLst/>
            <a:cxnLst/>
            <a:rect l="l" t="t" r="r" b="b"/>
            <a:pathLst>
              <a:path w="3747318" h="3220630">
                <a:moveTo>
                  <a:pt x="1455638" y="819213"/>
                </a:moveTo>
                <a:cubicBezTo>
                  <a:pt x="1581890" y="819213"/>
                  <a:pt x="1684238" y="921561"/>
                  <a:pt x="1684238" y="1047813"/>
                </a:cubicBezTo>
                <a:cubicBezTo>
                  <a:pt x="1684238" y="1174065"/>
                  <a:pt x="1581890" y="1276413"/>
                  <a:pt x="1455638" y="1276413"/>
                </a:cubicBezTo>
                <a:cubicBezTo>
                  <a:pt x="1329386" y="1276413"/>
                  <a:pt x="1227038" y="1174065"/>
                  <a:pt x="1227038" y="1047813"/>
                </a:cubicBezTo>
                <a:cubicBezTo>
                  <a:pt x="1227038" y="921561"/>
                  <a:pt x="1329386" y="819213"/>
                  <a:pt x="1455638" y="819213"/>
                </a:cubicBezTo>
                <a:close/>
                <a:moveTo>
                  <a:pt x="2235150" y="819213"/>
                </a:moveTo>
                <a:cubicBezTo>
                  <a:pt x="2361402" y="819213"/>
                  <a:pt x="2463750" y="921561"/>
                  <a:pt x="2463750" y="1047813"/>
                </a:cubicBezTo>
                <a:cubicBezTo>
                  <a:pt x="2463750" y="1174065"/>
                  <a:pt x="2361402" y="1276413"/>
                  <a:pt x="2235150" y="1276413"/>
                </a:cubicBezTo>
                <a:cubicBezTo>
                  <a:pt x="2108898" y="1276413"/>
                  <a:pt x="2006550" y="1174065"/>
                  <a:pt x="2006550" y="1047813"/>
                </a:cubicBezTo>
                <a:cubicBezTo>
                  <a:pt x="2006550" y="921561"/>
                  <a:pt x="2108898" y="819213"/>
                  <a:pt x="2235150" y="819213"/>
                </a:cubicBezTo>
                <a:close/>
                <a:moveTo>
                  <a:pt x="3014662" y="819213"/>
                </a:moveTo>
                <a:cubicBezTo>
                  <a:pt x="3140914" y="819213"/>
                  <a:pt x="3243262" y="921561"/>
                  <a:pt x="3243262" y="1047813"/>
                </a:cubicBezTo>
                <a:cubicBezTo>
                  <a:pt x="3243262" y="1174065"/>
                  <a:pt x="3140914" y="1276413"/>
                  <a:pt x="3014662" y="1276413"/>
                </a:cubicBezTo>
                <a:cubicBezTo>
                  <a:pt x="2888410" y="1276413"/>
                  <a:pt x="2786062" y="1174065"/>
                  <a:pt x="2786062" y="1047813"/>
                </a:cubicBezTo>
                <a:cubicBezTo>
                  <a:pt x="2786062" y="921561"/>
                  <a:pt x="2888410" y="819213"/>
                  <a:pt x="3014662" y="819213"/>
                </a:cubicBezTo>
                <a:close/>
                <a:moveTo>
                  <a:pt x="553290" y="667803"/>
                </a:moveTo>
                <a:lnTo>
                  <a:pt x="552034" y="667803"/>
                </a:lnTo>
                <a:lnTo>
                  <a:pt x="454090" y="667803"/>
                </a:lnTo>
                <a:lnTo>
                  <a:pt x="383671" y="667803"/>
                </a:lnTo>
                <a:cubicBezTo>
                  <a:pt x="171775" y="667803"/>
                  <a:pt x="0" y="839578"/>
                  <a:pt x="0" y="1051474"/>
                </a:cubicBezTo>
                <a:lnTo>
                  <a:pt x="0" y="2372364"/>
                </a:lnTo>
                <a:cubicBezTo>
                  <a:pt x="0" y="2584260"/>
                  <a:pt x="171775" y="2756035"/>
                  <a:pt x="383671" y="2756035"/>
                </a:cubicBezTo>
                <a:lnTo>
                  <a:pt x="649047" y="2756035"/>
                </a:lnTo>
                <a:cubicBezTo>
                  <a:pt x="546380" y="2958845"/>
                  <a:pt x="474406" y="3028353"/>
                  <a:pt x="174793" y="3220630"/>
                </a:cubicBezTo>
                <a:cubicBezTo>
                  <a:pt x="650199" y="3174991"/>
                  <a:pt x="1051667" y="3043772"/>
                  <a:pt x="1403830" y="2756035"/>
                </a:cubicBezTo>
                <a:lnTo>
                  <a:pt x="2640665" y="2756035"/>
                </a:lnTo>
                <a:cubicBezTo>
                  <a:pt x="2782226" y="2756035"/>
                  <a:pt x="2905880" y="2679370"/>
                  <a:pt x="2970971" y="2564477"/>
                </a:cubicBezTo>
                <a:cubicBezTo>
                  <a:pt x="2742421" y="2482699"/>
                  <a:pt x="2531569" y="2366318"/>
                  <a:pt x="2334721" y="2205482"/>
                </a:cubicBezTo>
                <a:lnTo>
                  <a:pt x="974103" y="2205482"/>
                </a:lnTo>
                <a:cubicBezTo>
                  <a:pt x="768630" y="2205482"/>
                  <a:pt x="597451" y="2058657"/>
                  <a:pt x="560170" y="1864121"/>
                </a:cubicBezTo>
                <a:lnTo>
                  <a:pt x="553290" y="1852846"/>
                </a:lnTo>
                <a:close/>
                <a:moveTo>
                  <a:pt x="3363647" y="0"/>
                </a:moveTo>
                <a:lnTo>
                  <a:pt x="1106653" y="0"/>
                </a:lnTo>
                <a:cubicBezTo>
                  <a:pt x="894757" y="0"/>
                  <a:pt x="722982" y="171775"/>
                  <a:pt x="722982" y="383671"/>
                </a:cubicBezTo>
                <a:lnTo>
                  <a:pt x="722982" y="1704561"/>
                </a:lnTo>
                <a:cubicBezTo>
                  <a:pt x="722982" y="1916457"/>
                  <a:pt x="894757" y="2088232"/>
                  <a:pt x="1106653" y="2088232"/>
                </a:cubicBezTo>
                <a:lnTo>
                  <a:pt x="2343488" y="2088232"/>
                </a:lnTo>
                <a:cubicBezTo>
                  <a:pt x="2695651" y="2375969"/>
                  <a:pt x="3097119" y="2507188"/>
                  <a:pt x="3572525" y="2552827"/>
                </a:cubicBezTo>
                <a:cubicBezTo>
                  <a:pt x="3272912" y="2360550"/>
                  <a:pt x="3200938" y="2291042"/>
                  <a:pt x="3098271" y="2088232"/>
                </a:cubicBezTo>
                <a:lnTo>
                  <a:pt x="3363647" y="2088232"/>
                </a:lnTo>
                <a:cubicBezTo>
                  <a:pt x="3575543" y="2088232"/>
                  <a:pt x="3747318" y="1916457"/>
                  <a:pt x="3747318" y="1704561"/>
                </a:cubicBezTo>
                <a:lnTo>
                  <a:pt x="3747318" y="383671"/>
                </a:lnTo>
                <a:cubicBezTo>
                  <a:pt x="3747318" y="171775"/>
                  <a:pt x="3575543" y="0"/>
                  <a:pt x="33636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255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2018-04-23T02:49:01Z</dcterms:modified>
</cp:coreProperties>
</file>