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26" name="Freeform 3">
            <a:extLst>
              <a:ext uri="{FF2B5EF4-FFF2-40B4-BE49-F238E27FC236}">
                <a16:creationId xmlns:a16="http://schemas.microsoft.com/office/drawing/2014/main" id="{267C4CA1-9D2A-4A49-9D2C-A5F2A52B6436}"/>
              </a:ext>
            </a:extLst>
          </p:cNvPr>
          <p:cNvSpPr/>
          <p:nvPr/>
        </p:nvSpPr>
        <p:spPr>
          <a:xfrm>
            <a:off x="921204" y="1896166"/>
            <a:ext cx="6462604" cy="4202142"/>
          </a:xfrm>
          <a:custGeom>
            <a:avLst/>
            <a:gdLst>
              <a:gd name="connsiteX0" fmla="*/ 0 w 4724400"/>
              <a:gd name="connsiteY0" fmla="*/ 3000375 h 3000375"/>
              <a:gd name="connsiteX1" fmla="*/ 28575 w 4724400"/>
              <a:gd name="connsiteY1" fmla="*/ 0 h 3000375"/>
              <a:gd name="connsiteX2" fmla="*/ 4724400 w 4724400"/>
              <a:gd name="connsiteY2" fmla="*/ 19050 h 3000375"/>
              <a:gd name="connsiteX3" fmla="*/ 2838450 w 4724400"/>
              <a:gd name="connsiteY3" fmla="*/ 1514475 h 3000375"/>
              <a:gd name="connsiteX0" fmla="*/ 0 w 4714875"/>
              <a:gd name="connsiteY0" fmla="*/ 3028950 h 3028950"/>
              <a:gd name="connsiteX1" fmla="*/ 28575 w 4714875"/>
              <a:gd name="connsiteY1" fmla="*/ 28575 h 3028950"/>
              <a:gd name="connsiteX2" fmla="*/ 4714875 w 4714875"/>
              <a:gd name="connsiteY2" fmla="*/ 0 h 3028950"/>
              <a:gd name="connsiteX3" fmla="*/ 2838450 w 4714875"/>
              <a:gd name="connsiteY3" fmla="*/ 1543050 h 3028950"/>
              <a:gd name="connsiteX0" fmla="*/ 0 w 4714875"/>
              <a:gd name="connsiteY0" fmla="*/ 3028950 h 3028950"/>
              <a:gd name="connsiteX1" fmla="*/ 0 w 4714875"/>
              <a:gd name="connsiteY1" fmla="*/ 28575 h 3028950"/>
              <a:gd name="connsiteX2" fmla="*/ 4714875 w 4714875"/>
              <a:gd name="connsiteY2" fmla="*/ 0 h 3028950"/>
              <a:gd name="connsiteX3" fmla="*/ 2838450 w 4714875"/>
              <a:gd name="connsiteY3" fmla="*/ 1543050 h 3028950"/>
              <a:gd name="connsiteX0" fmla="*/ 0 w 4723502"/>
              <a:gd name="connsiteY0" fmla="*/ 4202142 h 4202142"/>
              <a:gd name="connsiteX1" fmla="*/ 8627 w 4723502"/>
              <a:gd name="connsiteY1" fmla="*/ 28575 h 4202142"/>
              <a:gd name="connsiteX2" fmla="*/ 4723502 w 4723502"/>
              <a:gd name="connsiteY2" fmla="*/ 0 h 4202142"/>
              <a:gd name="connsiteX3" fmla="*/ 2847077 w 4723502"/>
              <a:gd name="connsiteY3" fmla="*/ 1543050 h 4202142"/>
              <a:gd name="connsiteX0" fmla="*/ 0 w 4723502"/>
              <a:gd name="connsiteY0" fmla="*/ 4202142 h 4202142"/>
              <a:gd name="connsiteX1" fmla="*/ 8627 w 4723502"/>
              <a:gd name="connsiteY1" fmla="*/ 28575 h 4202142"/>
              <a:gd name="connsiteX2" fmla="*/ 4723502 w 4723502"/>
              <a:gd name="connsiteY2" fmla="*/ 0 h 4202142"/>
              <a:gd name="connsiteX3" fmla="*/ 2890209 w 4723502"/>
              <a:gd name="connsiteY3" fmla="*/ 1913986 h 4202142"/>
              <a:gd name="connsiteX0" fmla="*/ 0 w 4723502"/>
              <a:gd name="connsiteY0" fmla="*/ 4202142 h 4208612"/>
              <a:gd name="connsiteX1" fmla="*/ 8627 w 4723502"/>
              <a:gd name="connsiteY1" fmla="*/ 28575 h 4208612"/>
              <a:gd name="connsiteX2" fmla="*/ 4723502 w 4723502"/>
              <a:gd name="connsiteY2" fmla="*/ 0 h 4208612"/>
              <a:gd name="connsiteX3" fmla="*/ 8986 w 4723502"/>
              <a:gd name="connsiteY3" fmla="*/ 4208612 h 4208612"/>
              <a:gd name="connsiteX0" fmla="*/ 0 w 4723502"/>
              <a:gd name="connsiteY0" fmla="*/ 4202142 h 4202142"/>
              <a:gd name="connsiteX1" fmla="*/ 8627 w 4723502"/>
              <a:gd name="connsiteY1" fmla="*/ 28575 h 4202142"/>
              <a:gd name="connsiteX2" fmla="*/ 4723502 w 4723502"/>
              <a:gd name="connsiteY2" fmla="*/ 0 h 4202142"/>
              <a:gd name="connsiteX3" fmla="*/ 2381250 w 4723502"/>
              <a:gd name="connsiteY3" fmla="*/ 2086514 h 420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23502" h="4202142">
                <a:moveTo>
                  <a:pt x="0" y="4202142"/>
                </a:moveTo>
                <a:cubicBezTo>
                  <a:pt x="2876" y="2810953"/>
                  <a:pt x="5751" y="1419764"/>
                  <a:pt x="8627" y="28575"/>
                </a:cubicBezTo>
                <a:lnTo>
                  <a:pt x="4723502" y="0"/>
                </a:lnTo>
                <a:lnTo>
                  <a:pt x="2381250" y="2086514"/>
                </a:lnTo>
              </a:path>
            </a:pathLst>
          </a:custGeom>
          <a:ln w="508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7" name="Isosceles Triangle 4">
            <a:extLst>
              <a:ext uri="{FF2B5EF4-FFF2-40B4-BE49-F238E27FC236}">
                <a16:creationId xmlns:a16="http://schemas.microsoft.com/office/drawing/2014/main" id="{10320280-7EC0-49C4-99FC-498B4D399332}"/>
              </a:ext>
            </a:extLst>
          </p:cNvPr>
          <p:cNvSpPr/>
          <p:nvPr/>
        </p:nvSpPr>
        <p:spPr>
          <a:xfrm rot="14109534">
            <a:off x="3956600" y="3932702"/>
            <a:ext cx="286380" cy="246879"/>
          </a:xfrm>
          <a:prstGeom prst="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28" name="Freeform 6">
            <a:extLst>
              <a:ext uri="{FF2B5EF4-FFF2-40B4-BE49-F238E27FC236}">
                <a16:creationId xmlns:a16="http://schemas.microsoft.com/office/drawing/2014/main" id="{45212667-C341-4782-9740-60A6E93297D2}"/>
              </a:ext>
            </a:extLst>
          </p:cNvPr>
          <p:cNvSpPr/>
          <p:nvPr/>
        </p:nvSpPr>
        <p:spPr>
          <a:xfrm rot="10800000">
            <a:off x="4676681" y="1896165"/>
            <a:ext cx="6604234" cy="4216700"/>
          </a:xfrm>
          <a:custGeom>
            <a:avLst/>
            <a:gdLst>
              <a:gd name="connsiteX0" fmla="*/ 0 w 4724400"/>
              <a:gd name="connsiteY0" fmla="*/ 3000375 h 3000375"/>
              <a:gd name="connsiteX1" fmla="*/ 28575 w 4724400"/>
              <a:gd name="connsiteY1" fmla="*/ 0 h 3000375"/>
              <a:gd name="connsiteX2" fmla="*/ 4724400 w 4724400"/>
              <a:gd name="connsiteY2" fmla="*/ 19050 h 3000375"/>
              <a:gd name="connsiteX3" fmla="*/ 2838450 w 4724400"/>
              <a:gd name="connsiteY3" fmla="*/ 1514475 h 3000375"/>
              <a:gd name="connsiteX0" fmla="*/ 0 w 4714875"/>
              <a:gd name="connsiteY0" fmla="*/ 3028950 h 3028950"/>
              <a:gd name="connsiteX1" fmla="*/ 28575 w 4714875"/>
              <a:gd name="connsiteY1" fmla="*/ 28575 h 3028950"/>
              <a:gd name="connsiteX2" fmla="*/ 4714875 w 4714875"/>
              <a:gd name="connsiteY2" fmla="*/ 0 h 3028950"/>
              <a:gd name="connsiteX3" fmla="*/ 2838450 w 4714875"/>
              <a:gd name="connsiteY3" fmla="*/ 1543050 h 3028950"/>
              <a:gd name="connsiteX0" fmla="*/ 0 w 4714875"/>
              <a:gd name="connsiteY0" fmla="*/ 3028950 h 3028950"/>
              <a:gd name="connsiteX1" fmla="*/ 0 w 4714875"/>
              <a:gd name="connsiteY1" fmla="*/ 28575 h 3028950"/>
              <a:gd name="connsiteX2" fmla="*/ 4714875 w 4714875"/>
              <a:gd name="connsiteY2" fmla="*/ 0 h 3028950"/>
              <a:gd name="connsiteX3" fmla="*/ 2838450 w 4714875"/>
              <a:gd name="connsiteY3" fmla="*/ 1543050 h 3028950"/>
              <a:gd name="connsiteX0" fmla="*/ 60385 w 4775260"/>
              <a:gd name="connsiteY0" fmla="*/ 4216700 h 4216700"/>
              <a:gd name="connsiteX1" fmla="*/ 0 w 4775260"/>
              <a:gd name="connsiteY1" fmla="*/ 0 h 4216700"/>
              <a:gd name="connsiteX2" fmla="*/ 4775260 w 4775260"/>
              <a:gd name="connsiteY2" fmla="*/ 1187750 h 4216700"/>
              <a:gd name="connsiteX3" fmla="*/ 2898835 w 4775260"/>
              <a:gd name="connsiteY3" fmla="*/ 2730800 h 4216700"/>
              <a:gd name="connsiteX0" fmla="*/ 0 w 4775260"/>
              <a:gd name="connsiteY0" fmla="*/ 4216700 h 4216700"/>
              <a:gd name="connsiteX1" fmla="*/ 0 w 4775260"/>
              <a:gd name="connsiteY1" fmla="*/ 0 h 4216700"/>
              <a:gd name="connsiteX2" fmla="*/ 4775260 w 4775260"/>
              <a:gd name="connsiteY2" fmla="*/ 1187750 h 4216700"/>
              <a:gd name="connsiteX3" fmla="*/ 2898835 w 4775260"/>
              <a:gd name="connsiteY3" fmla="*/ 2730800 h 4216700"/>
              <a:gd name="connsiteX0" fmla="*/ 0 w 4827019"/>
              <a:gd name="connsiteY0" fmla="*/ 4216700 h 4216700"/>
              <a:gd name="connsiteX1" fmla="*/ 0 w 4827019"/>
              <a:gd name="connsiteY1" fmla="*/ 0 h 4216700"/>
              <a:gd name="connsiteX2" fmla="*/ 4827019 w 4827019"/>
              <a:gd name="connsiteY2" fmla="*/ 31811 h 4216700"/>
              <a:gd name="connsiteX3" fmla="*/ 2898835 w 4827019"/>
              <a:gd name="connsiteY3" fmla="*/ 2730800 h 4216700"/>
              <a:gd name="connsiteX0" fmla="*/ 0 w 4827019"/>
              <a:gd name="connsiteY0" fmla="*/ 4216700 h 4216700"/>
              <a:gd name="connsiteX1" fmla="*/ 0 w 4827019"/>
              <a:gd name="connsiteY1" fmla="*/ 0 h 4216700"/>
              <a:gd name="connsiteX2" fmla="*/ 4827019 w 4827019"/>
              <a:gd name="connsiteY2" fmla="*/ 31811 h 4216700"/>
              <a:gd name="connsiteX3" fmla="*/ 8986 w 4827019"/>
              <a:gd name="connsiteY3" fmla="*/ 4214543 h 4216700"/>
              <a:gd name="connsiteX0" fmla="*/ 0 w 4827019"/>
              <a:gd name="connsiteY0" fmla="*/ 4216700 h 4216700"/>
              <a:gd name="connsiteX1" fmla="*/ 0 w 4827019"/>
              <a:gd name="connsiteY1" fmla="*/ 0 h 4216700"/>
              <a:gd name="connsiteX2" fmla="*/ 4827019 w 4827019"/>
              <a:gd name="connsiteY2" fmla="*/ 31811 h 4216700"/>
              <a:gd name="connsiteX3" fmla="*/ 2407129 w 4827019"/>
              <a:gd name="connsiteY3" fmla="*/ 2101072 h 421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27019" h="4216700">
                <a:moveTo>
                  <a:pt x="0" y="4216700"/>
                </a:moveTo>
                <a:lnTo>
                  <a:pt x="0" y="0"/>
                </a:lnTo>
                <a:lnTo>
                  <a:pt x="4827019" y="31811"/>
                </a:lnTo>
                <a:lnTo>
                  <a:pt x="2407129" y="2101072"/>
                </a:lnTo>
              </a:path>
            </a:pathLst>
          </a:custGeom>
          <a:ln w="508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9" name="Isosceles Triangle 7">
            <a:extLst>
              <a:ext uri="{FF2B5EF4-FFF2-40B4-BE49-F238E27FC236}">
                <a16:creationId xmlns:a16="http://schemas.microsoft.com/office/drawing/2014/main" id="{D824B9A9-5BCB-4525-A340-72379EE4B4EC}"/>
              </a:ext>
            </a:extLst>
          </p:cNvPr>
          <p:cNvSpPr/>
          <p:nvPr/>
        </p:nvSpPr>
        <p:spPr>
          <a:xfrm rot="3309534">
            <a:off x="7940139" y="3856979"/>
            <a:ext cx="286380" cy="246879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01412FC4-DBFD-479B-8CD4-982DE74BCDAA}"/>
              </a:ext>
            </a:extLst>
          </p:cNvPr>
          <p:cNvSpPr txBox="1"/>
          <p:nvPr/>
        </p:nvSpPr>
        <p:spPr>
          <a:xfrm>
            <a:off x="1414330" y="4140503"/>
            <a:ext cx="111171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01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0D1394B1-84B9-4E55-B0FA-F3DF83A97B22}"/>
              </a:ext>
            </a:extLst>
          </p:cNvPr>
          <p:cNvSpPr txBox="1"/>
          <p:nvPr/>
        </p:nvSpPr>
        <p:spPr>
          <a:xfrm>
            <a:off x="9605526" y="2868247"/>
            <a:ext cx="111171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5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32" name="Group 20">
            <a:extLst>
              <a:ext uri="{FF2B5EF4-FFF2-40B4-BE49-F238E27FC236}">
                <a16:creationId xmlns:a16="http://schemas.microsoft.com/office/drawing/2014/main" id="{929A9804-F795-48C6-99A9-ADDD6D5F6053}"/>
              </a:ext>
            </a:extLst>
          </p:cNvPr>
          <p:cNvGrpSpPr/>
          <p:nvPr/>
        </p:nvGrpSpPr>
        <p:grpSpPr>
          <a:xfrm>
            <a:off x="1270037" y="2215101"/>
            <a:ext cx="4107033" cy="991073"/>
            <a:chOff x="1197149" y="1794035"/>
            <a:chExt cx="3230835" cy="991073"/>
          </a:xfrm>
        </p:grpSpPr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36AD9A3F-D59B-445E-B0C1-BF4593A8504A}"/>
                </a:ext>
              </a:extLst>
            </p:cNvPr>
            <p:cNvSpPr txBox="1"/>
            <p:nvPr/>
          </p:nvSpPr>
          <p:spPr>
            <a:xfrm>
              <a:off x="1197149" y="2138777"/>
              <a:ext cx="32308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</a:p>
          </p:txBody>
        </p:sp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1F044134-3D1B-45B6-8F1D-AEBF32E8A29F}"/>
                </a:ext>
              </a:extLst>
            </p:cNvPr>
            <p:cNvSpPr txBox="1"/>
            <p:nvPr/>
          </p:nvSpPr>
          <p:spPr>
            <a:xfrm>
              <a:off x="1197149" y="1794035"/>
              <a:ext cx="323083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5" name="Group 19">
            <a:extLst>
              <a:ext uri="{FF2B5EF4-FFF2-40B4-BE49-F238E27FC236}">
                <a16:creationId xmlns:a16="http://schemas.microsoft.com/office/drawing/2014/main" id="{E133F871-5217-4AB2-AA84-6AC47AD02E2E}"/>
              </a:ext>
            </a:extLst>
          </p:cNvPr>
          <p:cNvGrpSpPr/>
          <p:nvPr/>
        </p:nvGrpSpPr>
        <p:grpSpPr>
          <a:xfrm>
            <a:off x="6867940" y="4782406"/>
            <a:ext cx="4067640" cy="991073"/>
            <a:chOff x="4759449" y="3524124"/>
            <a:chExt cx="3230835" cy="991073"/>
          </a:xfrm>
        </p:grpSpPr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DC17443C-FF6D-4BD1-A718-BF232932A6E3}"/>
                </a:ext>
              </a:extLst>
            </p:cNvPr>
            <p:cNvSpPr txBox="1"/>
            <p:nvPr/>
          </p:nvSpPr>
          <p:spPr>
            <a:xfrm>
              <a:off x="4759449" y="3868866"/>
              <a:ext cx="32308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11D58023-51AE-474A-8BE8-53AD19258978}"/>
                </a:ext>
              </a:extLst>
            </p:cNvPr>
            <p:cNvSpPr txBox="1"/>
            <p:nvPr/>
          </p:nvSpPr>
          <p:spPr>
            <a:xfrm>
              <a:off x="4759449" y="3524124"/>
              <a:ext cx="323083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8" name="Rectangle 9">
            <a:extLst>
              <a:ext uri="{FF2B5EF4-FFF2-40B4-BE49-F238E27FC236}">
                <a16:creationId xmlns:a16="http://schemas.microsoft.com/office/drawing/2014/main" id="{C95077DF-BC79-40BD-AC9A-8A068E88723F}"/>
              </a:ext>
            </a:extLst>
          </p:cNvPr>
          <p:cNvSpPr/>
          <p:nvPr/>
        </p:nvSpPr>
        <p:spPr>
          <a:xfrm>
            <a:off x="5686399" y="3538531"/>
            <a:ext cx="819203" cy="822918"/>
          </a:xfrm>
          <a:custGeom>
            <a:avLst/>
            <a:gdLst/>
            <a:ahLst/>
            <a:cxnLst/>
            <a:rect l="l" t="t" r="r" b="b"/>
            <a:pathLst>
              <a:path w="2075151" h="2084561">
                <a:moveTo>
                  <a:pt x="687322" y="720390"/>
                </a:moveTo>
                <a:lnTo>
                  <a:pt x="792251" y="1226101"/>
                </a:lnTo>
                <a:lnTo>
                  <a:pt x="654923" y="1226101"/>
                </a:lnTo>
                <a:lnTo>
                  <a:pt x="519418" y="720390"/>
                </a:lnTo>
                <a:close/>
                <a:moveTo>
                  <a:pt x="1088790" y="720390"/>
                </a:moveTo>
                <a:lnTo>
                  <a:pt x="1088790" y="1226101"/>
                </a:lnTo>
                <a:lnTo>
                  <a:pt x="981085" y="1226101"/>
                </a:lnTo>
                <a:lnTo>
                  <a:pt x="876156" y="720390"/>
                </a:lnTo>
                <a:close/>
                <a:moveTo>
                  <a:pt x="1470928" y="720390"/>
                </a:moveTo>
                <a:lnTo>
                  <a:pt x="1399467" y="1226101"/>
                </a:lnTo>
                <a:lnTo>
                  <a:pt x="1273686" y="1226101"/>
                </a:lnTo>
                <a:lnTo>
                  <a:pt x="1273686" y="720390"/>
                </a:lnTo>
                <a:close/>
                <a:moveTo>
                  <a:pt x="1858098" y="720390"/>
                </a:moveTo>
                <a:lnTo>
                  <a:pt x="1704623" y="1226101"/>
                </a:lnTo>
                <a:lnTo>
                  <a:pt x="1586200" y="1226101"/>
                </a:lnTo>
                <a:lnTo>
                  <a:pt x="1657660" y="720390"/>
                </a:lnTo>
                <a:close/>
                <a:moveTo>
                  <a:pt x="326390" y="0"/>
                </a:moveTo>
                <a:lnTo>
                  <a:pt x="289467" y="9893"/>
                </a:lnTo>
                <a:lnTo>
                  <a:pt x="0" y="9893"/>
                </a:lnTo>
                <a:lnTo>
                  <a:pt x="0" y="194789"/>
                </a:lnTo>
                <a:lnTo>
                  <a:pt x="187165" y="194789"/>
                </a:lnTo>
                <a:lnTo>
                  <a:pt x="603775" y="1749601"/>
                </a:lnTo>
                <a:cubicBezTo>
                  <a:pt x="548018" y="1778252"/>
                  <a:pt x="511419" y="1836815"/>
                  <a:pt x="511419" y="1903926"/>
                </a:cubicBezTo>
                <a:cubicBezTo>
                  <a:pt x="511419" y="2003688"/>
                  <a:pt x="592292" y="2084561"/>
                  <a:pt x="692054" y="2084561"/>
                </a:cubicBezTo>
                <a:cubicBezTo>
                  <a:pt x="791816" y="2084561"/>
                  <a:pt x="872689" y="2003688"/>
                  <a:pt x="872689" y="1903926"/>
                </a:cubicBezTo>
                <a:cubicBezTo>
                  <a:pt x="872689" y="1844787"/>
                  <a:pt x="844269" y="1792285"/>
                  <a:pt x="798470" y="1761829"/>
                </a:cubicBezTo>
                <a:lnTo>
                  <a:pt x="797088" y="1756669"/>
                </a:lnTo>
                <a:lnTo>
                  <a:pt x="1597741" y="1756669"/>
                </a:lnTo>
                <a:cubicBezTo>
                  <a:pt x="1547621" y="1786323"/>
                  <a:pt x="1515869" y="1841417"/>
                  <a:pt x="1515869" y="1903926"/>
                </a:cubicBezTo>
                <a:cubicBezTo>
                  <a:pt x="1515869" y="2003688"/>
                  <a:pt x="1596742" y="2084561"/>
                  <a:pt x="1696504" y="2084561"/>
                </a:cubicBezTo>
                <a:cubicBezTo>
                  <a:pt x="1796266" y="2084561"/>
                  <a:pt x="1877139" y="2003688"/>
                  <a:pt x="1877139" y="1903926"/>
                </a:cubicBezTo>
                <a:cubicBezTo>
                  <a:pt x="1877139" y="1839781"/>
                  <a:pt x="1843704" y="1783446"/>
                  <a:pt x="1791551" y="1754164"/>
                </a:cubicBezTo>
                <a:lnTo>
                  <a:pt x="1791551" y="1571773"/>
                </a:lnTo>
                <a:lnTo>
                  <a:pt x="747545" y="1571773"/>
                </a:lnTo>
                <a:lnTo>
                  <a:pt x="704465" y="1410997"/>
                </a:lnTo>
                <a:lnTo>
                  <a:pt x="1746053" y="1410997"/>
                </a:lnTo>
                <a:lnTo>
                  <a:pt x="1746942" y="1411267"/>
                </a:lnTo>
                <a:cubicBezTo>
                  <a:pt x="1794837" y="1425803"/>
                  <a:pt x="1845447" y="1398759"/>
                  <a:pt x="1859982" y="1350864"/>
                </a:cubicBezTo>
                <a:lnTo>
                  <a:pt x="2071222" y="654816"/>
                </a:lnTo>
                <a:cubicBezTo>
                  <a:pt x="2085757" y="606922"/>
                  <a:pt x="2058714" y="556312"/>
                  <a:pt x="2010819" y="541777"/>
                </a:cubicBezTo>
                <a:lnTo>
                  <a:pt x="2007334" y="540719"/>
                </a:lnTo>
                <a:cubicBezTo>
                  <a:pt x="1997276" y="537666"/>
                  <a:pt x="1987098" y="536448"/>
                  <a:pt x="1977200" y="537834"/>
                </a:cubicBezTo>
                <a:lnTo>
                  <a:pt x="1977200" y="535494"/>
                </a:lnTo>
                <a:lnTo>
                  <a:pt x="469875" y="53549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9" name="Rectangle 30">
            <a:extLst>
              <a:ext uri="{FF2B5EF4-FFF2-40B4-BE49-F238E27FC236}">
                <a16:creationId xmlns:a16="http://schemas.microsoft.com/office/drawing/2014/main" id="{4E942628-AEDB-478E-B07D-15C8F159EEEE}"/>
              </a:ext>
            </a:extLst>
          </p:cNvPr>
          <p:cNvSpPr/>
          <p:nvPr/>
        </p:nvSpPr>
        <p:spPr>
          <a:xfrm>
            <a:off x="1754507" y="3495353"/>
            <a:ext cx="431361" cy="430100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0" name="Rectangle 9">
            <a:extLst>
              <a:ext uri="{FF2B5EF4-FFF2-40B4-BE49-F238E27FC236}">
                <a16:creationId xmlns:a16="http://schemas.microsoft.com/office/drawing/2014/main" id="{B2C3BF87-8EEB-4675-B70D-5B971FE7CD9A}"/>
              </a:ext>
            </a:extLst>
          </p:cNvPr>
          <p:cNvSpPr/>
          <p:nvPr/>
        </p:nvSpPr>
        <p:spPr>
          <a:xfrm>
            <a:off x="9937371" y="3995556"/>
            <a:ext cx="448025" cy="41939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82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2018-04-04T02:07:27Z</dcterms:modified>
</cp:coreProperties>
</file>