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41" name="Group 9">
            <a:extLst>
              <a:ext uri="{FF2B5EF4-FFF2-40B4-BE49-F238E27FC236}">
                <a16:creationId xmlns:a16="http://schemas.microsoft.com/office/drawing/2014/main" id="{0FFC8CAC-E220-4F8A-9CD7-BE3D326EC44D}"/>
              </a:ext>
            </a:extLst>
          </p:cNvPr>
          <p:cNvGrpSpPr/>
          <p:nvPr/>
        </p:nvGrpSpPr>
        <p:grpSpPr>
          <a:xfrm>
            <a:off x="3715051" y="2282626"/>
            <a:ext cx="4722144" cy="3828337"/>
            <a:chOff x="2532986" y="2187804"/>
            <a:chExt cx="4071507" cy="3300853"/>
          </a:xfrm>
        </p:grpSpPr>
        <p:grpSp>
          <p:nvGrpSpPr>
            <p:cNvPr id="342" name="Group 7">
              <a:extLst>
                <a:ext uri="{FF2B5EF4-FFF2-40B4-BE49-F238E27FC236}">
                  <a16:creationId xmlns:a16="http://schemas.microsoft.com/office/drawing/2014/main" id="{103F6431-7E48-4BBB-A468-3384C0E9143E}"/>
                </a:ext>
              </a:extLst>
            </p:cNvPr>
            <p:cNvGrpSpPr/>
            <p:nvPr/>
          </p:nvGrpSpPr>
          <p:grpSpPr>
            <a:xfrm>
              <a:off x="2532986" y="2187804"/>
              <a:ext cx="4071507" cy="2861459"/>
              <a:chOff x="2532986" y="2187804"/>
              <a:chExt cx="4071507" cy="2861459"/>
            </a:xfrm>
          </p:grpSpPr>
          <p:sp>
            <p:nvSpPr>
              <p:cNvPr id="344" name="Teardrop 3">
                <a:extLst>
                  <a:ext uri="{FF2B5EF4-FFF2-40B4-BE49-F238E27FC236}">
                    <a16:creationId xmlns:a16="http://schemas.microsoft.com/office/drawing/2014/main" id="{B49C1C35-F5D6-4FF8-88A7-F9D3C8BBF554}"/>
                  </a:ext>
                </a:extLst>
              </p:cNvPr>
              <p:cNvSpPr/>
              <p:nvPr/>
            </p:nvSpPr>
            <p:spPr>
              <a:xfrm rot="18876898">
                <a:off x="3735337" y="2187805"/>
                <a:ext cx="1656185" cy="1656184"/>
              </a:xfrm>
              <a:custGeom>
                <a:avLst/>
                <a:gdLst/>
                <a:ahLst/>
                <a:cxnLst/>
                <a:rect l="l" t="t" r="r" b="b"/>
                <a:pathLst>
                  <a:path w="1656185" h="1656184">
                    <a:moveTo>
                      <a:pt x="828092" y="0"/>
                    </a:moveTo>
                    <a:lnTo>
                      <a:pt x="828093" y="0"/>
                    </a:lnTo>
                    <a:lnTo>
                      <a:pt x="1656184" y="0"/>
                    </a:lnTo>
                    <a:lnTo>
                      <a:pt x="1656184" y="828072"/>
                    </a:lnTo>
                    <a:lnTo>
                      <a:pt x="1656185" y="828092"/>
                    </a:lnTo>
                    <a:cubicBezTo>
                      <a:pt x="1656185" y="1285435"/>
                      <a:pt x="1285436" y="1656184"/>
                      <a:pt x="828093" y="1656184"/>
                    </a:cubicBezTo>
                    <a:lnTo>
                      <a:pt x="828092" y="1656184"/>
                    </a:lnTo>
                    <a:lnTo>
                      <a:pt x="1" y="1656184"/>
                    </a:lnTo>
                    <a:lnTo>
                      <a:pt x="1" y="828112"/>
                    </a:lnTo>
                    <a:cubicBezTo>
                      <a:pt x="0" y="828105"/>
                      <a:pt x="0" y="828099"/>
                      <a:pt x="0" y="828092"/>
                    </a:cubicBezTo>
                    <a:cubicBezTo>
                      <a:pt x="0" y="370749"/>
                      <a:pt x="370749" y="0"/>
                      <a:pt x="82809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Teardrop 3">
                <a:extLst>
                  <a:ext uri="{FF2B5EF4-FFF2-40B4-BE49-F238E27FC236}">
                    <a16:creationId xmlns:a16="http://schemas.microsoft.com/office/drawing/2014/main" id="{97C29C27-42D2-4ECC-B3EA-5AC8AA2FEFBB}"/>
                  </a:ext>
                </a:extLst>
              </p:cNvPr>
              <p:cNvSpPr/>
              <p:nvPr/>
            </p:nvSpPr>
            <p:spPr>
              <a:xfrm rot="2700000">
                <a:off x="4948308" y="3393079"/>
                <a:ext cx="1656185" cy="1656184"/>
              </a:xfrm>
              <a:custGeom>
                <a:avLst/>
                <a:gdLst/>
                <a:ahLst/>
                <a:cxnLst/>
                <a:rect l="l" t="t" r="r" b="b"/>
                <a:pathLst>
                  <a:path w="1656185" h="1656184">
                    <a:moveTo>
                      <a:pt x="828092" y="0"/>
                    </a:moveTo>
                    <a:lnTo>
                      <a:pt x="828093" y="0"/>
                    </a:lnTo>
                    <a:lnTo>
                      <a:pt x="1656184" y="0"/>
                    </a:lnTo>
                    <a:lnTo>
                      <a:pt x="1656184" y="828072"/>
                    </a:lnTo>
                    <a:lnTo>
                      <a:pt x="1656185" y="828092"/>
                    </a:lnTo>
                    <a:cubicBezTo>
                      <a:pt x="1656185" y="1285435"/>
                      <a:pt x="1285436" y="1656184"/>
                      <a:pt x="828093" y="1656184"/>
                    </a:cubicBezTo>
                    <a:lnTo>
                      <a:pt x="828092" y="1656184"/>
                    </a:lnTo>
                    <a:lnTo>
                      <a:pt x="1" y="1656184"/>
                    </a:lnTo>
                    <a:lnTo>
                      <a:pt x="1" y="828112"/>
                    </a:lnTo>
                    <a:cubicBezTo>
                      <a:pt x="0" y="828105"/>
                      <a:pt x="0" y="828099"/>
                      <a:pt x="0" y="828092"/>
                    </a:cubicBezTo>
                    <a:cubicBezTo>
                      <a:pt x="0" y="370749"/>
                      <a:pt x="370749" y="0"/>
                      <a:pt x="82809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Teardrop 3">
                <a:extLst>
                  <a:ext uri="{FF2B5EF4-FFF2-40B4-BE49-F238E27FC236}">
                    <a16:creationId xmlns:a16="http://schemas.microsoft.com/office/drawing/2014/main" id="{5FDF0299-0486-49EC-806E-E17BCB9DCA2D}"/>
                  </a:ext>
                </a:extLst>
              </p:cNvPr>
              <p:cNvSpPr/>
              <p:nvPr/>
            </p:nvSpPr>
            <p:spPr>
              <a:xfrm rot="2700000">
                <a:off x="2532985" y="3393079"/>
                <a:ext cx="1656185" cy="1656184"/>
              </a:xfrm>
              <a:custGeom>
                <a:avLst/>
                <a:gdLst/>
                <a:ahLst/>
                <a:cxnLst/>
                <a:rect l="l" t="t" r="r" b="b"/>
                <a:pathLst>
                  <a:path w="1656185" h="1656184">
                    <a:moveTo>
                      <a:pt x="828092" y="0"/>
                    </a:moveTo>
                    <a:lnTo>
                      <a:pt x="828093" y="0"/>
                    </a:lnTo>
                    <a:lnTo>
                      <a:pt x="1656184" y="0"/>
                    </a:lnTo>
                    <a:lnTo>
                      <a:pt x="1656184" y="828072"/>
                    </a:lnTo>
                    <a:lnTo>
                      <a:pt x="1656185" y="828092"/>
                    </a:lnTo>
                    <a:cubicBezTo>
                      <a:pt x="1656185" y="1285435"/>
                      <a:pt x="1285436" y="1656184"/>
                      <a:pt x="828093" y="1656184"/>
                    </a:cubicBezTo>
                    <a:lnTo>
                      <a:pt x="828092" y="1656184"/>
                    </a:lnTo>
                    <a:lnTo>
                      <a:pt x="1" y="1656184"/>
                    </a:lnTo>
                    <a:lnTo>
                      <a:pt x="1" y="828112"/>
                    </a:lnTo>
                    <a:cubicBezTo>
                      <a:pt x="0" y="828105"/>
                      <a:pt x="0" y="828099"/>
                      <a:pt x="0" y="828092"/>
                    </a:cubicBezTo>
                    <a:cubicBezTo>
                      <a:pt x="0" y="370749"/>
                      <a:pt x="370749" y="0"/>
                      <a:pt x="82809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3" name="Round Same Side Corner Rectangle 8">
              <a:extLst>
                <a:ext uri="{FF2B5EF4-FFF2-40B4-BE49-F238E27FC236}">
                  <a16:creationId xmlns:a16="http://schemas.microsoft.com/office/drawing/2014/main" id="{002E5B0C-549C-4E59-B95B-2981723D1FCF}"/>
                </a:ext>
              </a:extLst>
            </p:cNvPr>
            <p:cNvSpPr/>
            <p:nvPr/>
          </p:nvSpPr>
          <p:spPr>
            <a:xfrm>
              <a:off x="4494446" y="4264521"/>
              <a:ext cx="144016" cy="1224136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47" name="TextBox 346">
            <a:extLst>
              <a:ext uri="{FF2B5EF4-FFF2-40B4-BE49-F238E27FC236}">
                <a16:creationId xmlns:a16="http://schemas.microsoft.com/office/drawing/2014/main" id="{3097FB36-5E6A-4777-8349-DC72C779FD49}"/>
              </a:ext>
            </a:extLst>
          </p:cNvPr>
          <p:cNvSpPr txBox="1"/>
          <p:nvPr/>
        </p:nvSpPr>
        <p:spPr>
          <a:xfrm>
            <a:off x="5356042" y="2480571"/>
            <a:ext cx="14401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 designed.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348" name="TextBox 347">
            <a:extLst>
              <a:ext uri="{FF2B5EF4-FFF2-40B4-BE49-F238E27FC236}">
                <a16:creationId xmlns:a16="http://schemas.microsoft.com/office/drawing/2014/main" id="{A23A071F-1BBE-47A9-B679-F03D91F81570}"/>
              </a:ext>
            </a:extLst>
          </p:cNvPr>
          <p:cNvSpPr txBox="1"/>
          <p:nvPr/>
        </p:nvSpPr>
        <p:spPr>
          <a:xfrm>
            <a:off x="6967600" y="4144853"/>
            <a:ext cx="14401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 designed.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349" name="TextBox 348">
            <a:extLst>
              <a:ext uri="{FF2B5EF4-FFF2-40B4-BE49-F238E27FC236}">
                <a16:creationId xmlns:a16="http://schemas.microsoft.com/office/drawing/2014/main" id="{07CAB0E6-8568-455F-A25A-4BEB544AD78B}"/>
              </a:ext>
            </a:extLst>
          </p:cNvPr>
          <p:cNvSpPr txBox="1"/>
          <p:nvPr/>
        </p:nvSpPr>
        <p:spPr>
          <a:xfrm>
            <a:off x="3617710" y="4144853"/>
            <a:ext cx="14401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 designed.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cxnSp>
        <p:nvCxnSpPr>
          <p:cNvPr id="350" name="Elbow Connector 16">
            <a:extLst>
              <a:ext uri="{FF2B5EF4-FFF2-40B4-BE49-F238E27FC236}">
                <a16:creationId xmlns:a16="http://schemas.microsoft.com/office/drawing/2014/main" id="{A0BDEDFD-F2E0-4E0D-8A8A-2BCFAC18BA6B}"/>
              </a:ext>
            </a:extLst>
          </p:cNvPr>
          <p:cNvCxnSpPr/>
          <p:nvPr/>
        </p:nvCxnSpPr>
        <p:spPr>
          <a:xfrm rot="5400000" flipH="1" flipV="1">
            <a:off x="7311030" y="2992490"/>
            <a:ext cx="873969" cy="529208"/>
          </a:xfrm>
          <a:prstGeom prst="bentConnector3">
            <a:avLst>
              <a:gd name="adj1" fmla="val 99774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1" name="Group 17">
            <a:extLst>
              <a:ext uri="{FF2B5EF4-FFF2-40B4-BE49-F238E27FC236}">
                <a16:creationId xmlns:a16="http://schemas.microsoft.com/office/drawing/2014/main" id="{605346FE-8318-4B9E-A210-B23A44A1B94A}"/>
              </a:ext>
            </a:extLst>
          </p:cNvPr>
          <p:cNvGrpSpPr/>
          <p:nvPr/>
        </p:nvGrpSpPr>
        <p:grpSpPr>
          <a:xfrm>
            <a:off x="8224260" y="2680524"/>
            <a:ext cx="3106349" cy="853045"/>
            <a:chOff x="6372201" y="2011203"/>
            <a:chExt cx="2369153" cy="853045"/>
          </a:xfrm>
        </p:grpSpPr>
        <p:sp>
          <p:nvSpPr>
            <p:cNvPr id="352" name="TextBox 351">
              <a:extLst>
                <a:ext uri="{FF2B5EF4-FFF2-40B4-BE49-F238E27FC236}">
                  <a16:creationId xmlns:a16="http://schemas.microsoft.com/office/drawing/2014/main" id="{88024BBA-6B8F-4854-8CAE-9B5AEA41AF45}"/>
                </a:ext>
              </a:extLst>
            </p:cNvPr>
            <p:cNvSpPr txBox="1"/>
            <p:nvPr/>
          </p:nvSpPr>
          <p:spPr>
            <a:xfrm>
              <a:off x="6372202" y="2217917"/>
              <a:ext cx="23691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3" name="TextBox 352">
              <a:extLst>
                <a:ext uri="{FF2B5EF4-FFF2-40B4-BE49-F238E27FC236}">
                  <a16:creationId xmlns:a16="http://schemas.microsoft.com/office/drawing/2014/main" id="{9582F78C-3DCC-488E-A7D3-5D25B83154BF}"/>
                </a:ext>
              </a:extLst>
            </p:cNvPr>
            <p:cNvSpPr txBox="1"/>
            <p:nvPr/>
          </p:nvSpPr>
          <p:spPr>
            <a:xfrm>
              <a:off x="6372201" y="2011203"/>
              <a:ext cx="2369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354" name="Elbow Connector 20">
            <a:extLst>
              <a:ext uri="{FF2B5EF4-FFF2-40B4-BE49-F238E27FC236}">
                <a16:creationId xmlns:a16="http://schemas.microsoft.com/office/drawing/2014/main" id="{42475F56-A8C9-445F-AD42-943CEC49D7FD}"/>
              </a:ext>
            </a:extLst>
          </p:cNvPr>
          <p:cNvCxnSpPr>
            <a:cxnSpLocks/>
          </p:cNvCxnSpPr>
          <p:nvPr/>
        </p:nvCxnSpPr>
        <p:spPr>
          <a:xfrm flipV="1">
            <a:off x="4057858" y="5634366"/>
            <a:ext cx="653893" cy="315865"/>
          </a:xfrm>
          <a:prstGeom prst="bentConnector3">
            <a:avLst>
              <a:gd name="adj1" fmla="val 100160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5" name="Group 27">
            <a:extLst>
              <a:ext uri="{FF2B5EF4-FFF2-40B4-BE49-F238E27FC236}">
                <a16:creationId xmlns:a16="http://schemas.microsoft.com/office/drawing/2014/main" id="{1E832534-6D46-4F61-971E-268AFE20B735}"/>
              </a:ext>
            </a:extLst>
          </p:cNvPr>
          <p:cNvGrpSpPr/>
          <p:nvPr/>
        </p:nvGrpSpPr>
        <p:grpSpPr>
          <a:xfrm>
            <a:off x="717450" y="5269457"/>
            <a:ext cx="3219666" cy="853045"/>
            <a:chOff x="6372201" y="2011203"/>
            <a:chExt cx="2369153" cy="853045"/>
          </a:xfrm>
        </p:grpSpPr>
        <p:sp>
          <p:nvSpPr>
            <p:cNvPr id="356" name="TextBox 355">
              <a:extLst>
                <a:ext uri="{FF2B5EF4-FFF2-40B4-BE49-F238E27FC236}">
                  <a16:creationId xmlns:a16="http://schemas.microsoft.com/office/drawing/2014/main" id="{1C4FC07F-B0FB-47F9-A403-06379AECE999}"/>
                </a:ext>
              </a:extLst>
            </p:cNvPr>
            <p:cNvSpPr txBox="1"/>
            <p:nvPr/>
          </p:nvSpPr>
          <p:spPr>
            <a:xfrm>
              <a:off x="6372202" y="2217917"/>
              <a:ext cx="23691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7" name="TextBox 356">
              <a:extLst>
                <a:ext uri="{FF2B5EF4-FFF2-40B4-BE49-F238E27FC236}">
                  <a16:creationId xmlns:a16="http://schemas.microsoft.com/office/drawing/2014/main" id="{6E57EE92-B729-469E-8CA2-7BBCEDD4A2CD}"/>
                </a:ext>
              </a:extLst>
            </p:cNvPr>
            <p:cNvSpPr txBox="1"/>
            <p:nvPr/>
          </p:nvSpPr>
          <p:spPr>
            <a:xfrm>
              <a:off x="6372201" y="2011203"/>
              <a:ext cx="2369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58" name="Group 32">
            <a:extLst>
              <a:ext uri="{FF2B5EF4-FFF2-40B4-BE49-F238E27FC236}">
                <a16:creationId xmlns:a16="http://schemas.microsoft.com/office/drawing/2014/main" id="{258FE1FB-7933-46F2-8512-00D0DB405FC9}"/>
              </a:ext>
            </a:extLst>
          </p:cNvPr>
          <p:cNvGrpSpPr/>
          <p:nvPr/>
        </p:nvGrpSpPr>
        <p:grpSpPr>
          <a:xfrm>
            <a:off x="1161075" y="1820411"/>
            <a:ext cx="3219667" cy="853045"/>
            <a:chOff x="6372201" y="2011203"/>
            <a:chExt cx="2369153" cy="853045"/>
          </a:xfrm>
        </p:grpSpPr>
        <p:sp>
          <p:nvSpPr>
            <p:cNvPr id="359" name="TextBox 358">
              <a:extLst>
                <a:ext uri="{FF2B5EF4-FFF2-40B4-BE49-F238E27FC236}">
                  <a16:creationId xmlns:a16="http://schemas.microsoft.com/office/drawing/2014/main" id="{8EEE8B0B-78F2-4546-B379-30A5E471849D}"/>
                </a:ext>
              </a:extLst>
            </p:cNvPr>
            <p:cNvSpPr txBox="1"/>
            <p:nvPr/>
          </p:nvSpPr>
          <p:spPr>
            <a:xfrm>
              <a:off x="6372202" y="2217917"/>
              <a:ext cx="23691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60" name="TextBox 359">
              <a:extLst>
                <a:ext uri="{FF2B5EF4-FFF2-40B4-BE49-F238E27FC236}">
                  <a16:creationId xmlns:a16="http://schemas.microsoft.com/office/drawing/2014/main" id="{31FA0F82-8B1C-4BDC-A676-6BE2AE541595}"/>
                </a:ext>
              </a:extLst>
            </p:cNvPr>
            <p:cNvSpPr txBox="1"/>
            <p:nvPr/>
          </p:nvSpPr>
          <p:spPr>
            <a:xfrm>
              <a:off x="6372201" y="2011203"/>
              <a:ext cx="23691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361" name="Elbow Connector 35">
            <a:extLst>
              <a:ext uri="{FF2B5EF4-FFF2-40B4-BE49-F238E27FC236}">
                <a16:creationId xmlns:a16="http://schemas.microsoft.com/office/drawing/2014/main" id="{76F1FFC6-0068-4029-8779-E2DA7FEEECB0}"/>
              </a:ext>
            </a:extLst>
          </p:cNvPr>
          <p:cNvCxnSpPr/>
          <p:nvPr/>
        </p:nvCxnSpPr>
        <p:spPr>
          <a:xfrm>
            <a:off x="4554015" y="1948970"/>
            <a:ext cx="936104" cy="433381"/>
          </a:xfrm>
          <a:prstGeom prst="bentConnector3">
            <a:avLst>
              <a:gd name="adj1" fmla="val 99858"/>
            </a:avLst>
          </a:prstGeom>
          <a:ln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2" name="Rectangle 30">
            <a:extLst>
              <a:ext uri="{FF2B5EF4-FFF2-40B4-BE49-F238E27FC236}">
                <a16:creationId xmlns:a16="http://schemas.microsoft.com/office/drawing/2014/main" id="{EC2D7B88-8CB9-44B7-8248-06CD8133A55B}"/>
              </a:ext>
            </a:extLst>
          </p:cNvPr>
          <p:cNvSpPr/>
          <p:nvPr/>
        </p:nvSpPr>
        <p:spPr>
          <a:xfrm>
            <a:off x="5942339" y="3795208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3" name="Rectangle 16">
            <a:extLst>
              <a:ext uri="{FF2B5EF4-FFF2-40B4-BE49-F238E27FC236}">
                <a16:creationId xmlns:a16="http://schemas.microsoft.com/office/drawing/2014/main" id="{EC831052-2F3D-4139-9B6F-F039CCA82B65}"/>
              </a:ext>
            </a:extLst>
          </p:cNvPr>
          <p:cNvSpPr/>
          <p:nvPr/>
        </p:nvSpPr>
        <p:spPr>
          <a:xfrm rot="2700000">
            <a:off x="5357159" y="4414310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4" name="Freeform 18">
            <a:extLst>
              <a:ext uri="{FF2B5EF4-FFF2-40B4-BE49-F238E27FC236}">
                <a16:creationId xmlns:a16="http://schemas.microsoft.com/office/drawing/2014/main" id="{1F313E52-029F-4CD6-AD36-E2EE9CEF71D9}"/>
              </a:ext>
            </a:extLst>
          </p:cNvPr>
          <p:cNvSpPr/>
          <p:nvPr/>
        </p:nvSpPr>
        <p:spPr>
          <a:xfrm>
            <a:off x="6484930" y="4408872"/>
            <a:ext cx="427438" cy="34497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11187</TotalTime>
  <Words>110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20</cp:revision>
  <dcterms:created xsi:type="dcterms:W3CDTF">2018-02-18T19:39:47Z</dcterms:created>
  <dcterms:modified xsi:type="dcterms:W3CDTF">2018-04-04T02:13:17Z</dcterms:modified>
</cp:coreProperties>
</file>