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75" name="Chevron 2">
            <a:extLst>
              <a:ext uri="{FF2B5EF4-FFF2-40B4-BE49-F238E27FC236}">
                <a16:creationId xmlns:a16="http://schemas.microsoft.com/office/drawing/2014/main" id="{8904097D-7762-46FD-A6FC-2FD0929694BD}"/>
              </a:ext>
            </a:extLst>
          </p:cNvPr>
          <p:cNvSpPr/>
          <p:nvPr/>
        </p:nvSpPr>
        <p:spPr>
          <a:xfrm>
            <a:off x="919729" y="2657167"/>
            <a:ext cx="2088000" cy="236038"/>
          </a:xfrm>
          <a:prstGeom prst="chevron">
            <a:avLst>
              <a:gd name="adj" fmla="val 3992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76" name="직사각형 113">
            <a:extLst>
              <a:ext uri="{FF2B5EF4-FFF2-40B4-BE49-F238E27FC236}">
                <a16:creationId xmlns:a16="http://schemas.microsoft.com/office/drawing/2014/main" id="{C98B225D-B934-47B0-B958-764E5749C5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9059" y="2040770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2015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7" name="Oval 4">
            <a:extLst>
              <a:ext uri="{FF2B5EF4-FFF2-40B4-BE49-F238E27FC236}">
                <a16:creationId xmlns:a16="http://schemas.microsoft.com/office/drawing/2014/main" id="{950D9A53-0BCF-462D-98CE-05747CC1D744}"/>
              </a:ext>
            </a:extLst>
          </p:cNvPr>
          <p:cNvSpPr/>
          <p:nvPr/>
        </p:nvSpPr>
        <p:spPr>
          <a:xfrm>
            <a:off x="1495677" y="3520415"/>
            <a:ext cx="936104" cy="936104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78" name="Straight Connector 5">
            <a:extLst>
              <a:ext uri="{FF2B5EF4-FFF2-40B4-BE49-F238E27FC236}">
                <a16:creationId xmlns:a16="http://schemas.microsoft.com/office/drawing/2014/main" id="{DCA185DD-2E26-47C0-8D1E-159817500E67}"/>
              </a:ext>
            </a:extLst>
          </p:cNvPr>
          <p:cNvCxnSpPr/>
          <p:nvPr/>
        </p:nvCxnSpPr>
        <p:spPr>
          <a:xfrm flipH="1">
            <a:off x="1956127" y="3048883"/>
            <a:ext cx="15205" cy="471532"/>
          </a:xfrm>
          <a:prstGeom prst="line">
            <a:avLst/>
          </a:prstGeom>
          <a:ln w="38100">
            <a:solidFill>
              <a:schemeClr val="accent6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9" name="Group 6">
            <a:extLst>
              <a:ext uri="{FF2B5EF4-FFF2-40B4-BE49-F238E27FC236}">
                <a16:creationId xmlns:a16="http://schemas.microsoft.com/office/drawing/2014/main" id="{2A6BB52D-3856-4BEB-8FCA-74E9026AF02E}"/>
              </a:ext>
            </a:extLst>
          </p:cNvPr>
          <p:cNvGrpSpPr/>
          <p:nvPr/>
        </p:nvGrpSpPr>
        <p:grpSpPr>
          <a:xfrm>
            <a:off x="1257815" y="4636540"/>
            <a:ext cx="1411829" cy="1292663"/>
            <a:chOff x="6210997" y="1433695"/>
            <a:chExt cx="1457348" cy="919631"/>
          </a:xfrm>
        </p:grpSpPr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A2AC80EB-1B5E-42AD-8829-D24C01CFD889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0FEE41C5-84F7-420E-A17C-75D34B8C2ADC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2" name="Chevron 11">
            <a:extLst>
              <a:ext uri="{FF2B5EF4-FFF2-40B4-BE49-F238E27FC236}">
                <a16:creationId xmlns:a16="http://schemas.microsoft.com/office/drawing/2014/main" id="{86DB75BA-DA4E-4897-82B7-EFED849FF530}"/>
              </a:ext>
            </a:extLst>
          </p:cNvPr>
          <p:cNvSpPr/>
          <p:nvPr/>
        </p:nvSpPr>
        <p:spPr>
          <a:xfrm>
            <a:off x="2990405" y="2657167"/>
            <a:ext cx="2088000" cy="236038"/>
          </a:xfrm>
          <a:prstGeom prst="chevron">
            <a:avLst>
              <a:gd name="adj" fmla="val 3992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83" name="직사각형 113">
            <a:extLst>
              <a:ext uri="{FF2B5EF4-FFF2-40B4-BE49-F238E27FC236}">
                <a16:creationId xmlns:a16="http://schemas.microsoft.com/office/drawing/2014/main" id="{63527A82-30DF-446E-8AFE-DC63C5748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9735" y="2040770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2016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84" name="Oval 13">
            <a:extLst>
              <a:ext uri="{FF2B5EF4-FFF2-40B4-BE49-F238E27FC236}">
                <a16:creationId xmlns:a16="http://schemas.microsoft.com/office/drawing/2014/main" id="{403ED970-2939-458F-AB5A-82E2255DF512}"/>
              </a:ext>
            </a:extLst>
          </p:cNvPr>
          <p:cNvSpPr/>
          <p:nvPr/>
        </p:nvSpPr>
        <p:spPr>
          <a:xfrm>
            <a:off x="3566353" y="3520415"/>
            <a:ext cx="936104" cy="93610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85" name="Straight Connector 14">
            <a:extLst>
              <a:ext uri="{FF2B5EF4-FFF2-40B4-BE49-F238E27FC236}">
                <a16:creationId xmlns:a16="http://schemas.microsoft.com/office/drawing/2014/main" id="{6AB979E7-57CE-49EE-A6A6-9514A84BC2D8}"/>
              </a:ext>
            </a:extLst>
          </p:cNvPr>
          <p:cNvCxnSpPr>
            <a:cxnSpLocks/>
          </p:cNvCxnSpPr>
          <p:nvPr/>
        </p:nvCxnSpPr>
        <p:spPr>
          <a:xfrm>
            <a:off x="4019267" y="3048883"/>
            <a:ext cx="1" cy="471532"/>
          </a:xfrm>
          <a:prstGeom prst="line">
            <a:avLst/>
          </a:prstGeom>
          <a:ln w="38100">
            <a:solidFill>
              <a:schemeClr val="accent1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6" name="Group 15">
            <a:extLst>
              <a:ext uri="{FF2B5EF4-FFF2-40B4-BE49-F238E27FC236}">
                <a16:creationId xmlns:a16="http://schemas.microsoft.com/office/drawing/2014/main" id="{ADBC554B-2003-426A-9ED0-B577E3E9F17C}"/>
              </a:ext>
            </a:extLst>
          </p:cNvPr>
          <p:cNvGrpSpPr/>
          <p:nvPr/>
        </p:nvGrpSpPr>
        <p:grpSpPr>
          <a:xfrm>
            <a:off x="3328491" y="4636540"/>
            <a:ext cx="1411829" cy="1292663"/>
            <a:chOff x="6210997" y="1433695"/>
            <a:chExt cx="1457348" cy="919631"/>
          </a:xfrm>
        </p:grpSpPr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56140A37-4517-4615-934A-EDD36E69882C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4393202E-2CF0-4DBE-9035-1D448DBE6D77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9" name="Chevron 19">
            <a:extLst>
              <a:ext uri="{FF2B5EF4-FFF2-40B4-BE49-F238E27FC236}">
                <a16:creationId xmlns:a16="http://schemas.microsoft.com/office/drawing/2014/main" id="{C5B57966-EA5D-4F3D-9617-2A9EFA53783F}"/>
              </a:ext>
            </a:extLst>
          </p:cNvPr>
          <p:cNvSpPr/>
          <p:nvPr/>
        </p:nvSpPr>
        <p:spPr>
          <a:xfrm>
            <a:off x="5061081" y="2657167"/>
            <a:ext cx="2088000" cy="236038"/>
          </a:xfrm>
          <a:prstGeom prst="chevron">
            <a:avLst>
              <a:gd name="adj" fmla="val 3992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0" name="직사각형 113">
            <a:extLst>
              <a:ext uri="{FF2B5EF4-FFF2-40B4-BE49-F238E27FC236}">
                <a16:creationId xmlns:a16="http://schemas.microsoft.com/office/drawing/2014/main" id="{B27DA5A1-EB8E-407F-BB46-2B839E99E8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0411" y="2040770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2017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1" name="Oval 21">
            <a:extLst>
              <a:ext uri="{FF2B5EF4-FFF2-40B4-BE49-F238E27FC236}">
                <a16:creationId xmlns:a16="http://schemas.microsoft.com/office/drawing/2014/main" id="{AD1D57FE-591B-4FA3-B724-6DC8617A6E57}"/>
              </a:ext>
            </a:extLst>
          </p:cNvPr>
          <p:cNvSpPr/>
          <p:nvPr/>
        </p:nvSpPr>
        <p:spPr>
          <a:xfrm>
            <a:off x="5637029" y="3520415"/>
            <a:ext cx="936104" cy="93610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92" name="Straight Connector 22">
            <a:extLst>
              <a:ext uri="{FF2B5EF4-FFF2-40B4-BE49-F238E27FC236}">
                <a16:creationId xmlns:a16="http://schemas.microsoft.com/office/drawing/2014/main" id="{282F6BDA-AC22-445C-A5C6-876A9E6FBAFC}"/>
              </a:ext>
            </a:extLst>
          </p:cNvPr>
          <p:cNvCxnSpPr>
            <a:cxnSpLocks/>
          </p:cNvCxnSpPr>
          <p:nvPr/>
        </p:nvCxnSpPr>
        <p:spPr>
          <a:xfrm>
            <a:off x="6117575" y="3048883"/>
            <a:ext cx="0" cy="471532"/>
          </a:xfrm>
          <a:prstGeom prst="line">
            <a:avLst/>
          </a:prstGeom>
          <a:ln w="38100">
            <a:solidFill>
              <a:schemeClr val="accent2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93" name="Group 23">
            <a:extLst>
              <a:ext uri="{FF2B5EF4-FFF2-40B4-BE49-F238E27FC236}">
                <a16:creationId xmlns:a16="http://schemas.microsoft.com/office/drawing/2014/main" id="{C180EFA9-690D-4938-83C9-CFAFB9EE4B10}"/>
              </a:ext>
            </a:extLst>
          </p:cNvPr>
          <p:cNvGrpSpPr/>
          <p:nvPr/>
        </p:nvGrpSpPr>
        <p:grpSpPr>
          <a:xfrm>
            <a:off x="5399167" y="4636540"/>
            <a:ext cx="1411829" cy="1292663"/>
            <a:chOff x="6210997" y="1433695"/>
            <a:chExt cx="1457348" cy="919631"/>
          </a:xfrm>
        </p:grpSpPr>
        <p:sp>
          <p:nvSpPr>
            <p:cNvPr id="394" name="TextBox 393">
              <a:extLst>
                <a:ext uri="{FF2B5EF4-FFF2-40B4-BE49-F238E27FC236}">
                  <a16:creationId xmlns:a16="http://schemas.microsoft.com/office/drawing/2014/main" id="{1067672A-9CCA-4990-9449-437C14053B2A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5" name="TextBox 394">
              <a:extLst>
                <a:ext uri="{FF2B5EF4-FFF2-40B4-BE49-F238E27FC236}">
                  <a16:creationId xmlns:a16="http://schemas.microsoft.com/office/drawing/2014/main" id="{44C683B7-C3EA-40B9-B3CC-48A6452FD75B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96" name="Chevron 27">
            <a:extLst>
              <a:ext uri="{FF2B5EF4-FFF2-40B4-BE49-F238E27FC236}">
                <a16:creationId xmlns:a16="http://schemas.microsoft.com/office/drawing/2014/main" id="{CB19B846-96DA-4434-9033-85F7D7148743}"/>
              </a:ext>
            </a:extLst>
          </p:cNvPr>
          <p:cNvSpPr/>
          <p:nvPr/>
        </p:nvSpPr>
        <p:spPr>
          <a:xfrm>
            <a:off x="7131757" y="2657167"/>
            <a:ext cx="2088000" cy="236038"/>
          </a:xfrm>
          <a:prstGeom prst="chevron">
            <a:avLst>
              <a:gd name="adj" fmla="val 3992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97" name="직사각형 113">
            <a:extLst>
              <a:ext uri="{FF2B5EF4-FFF2-40B4-BE49-F238E27FC236}">
                <a16:creationId xmlns:a16="http://schemas.microsoft.com/office/drawing/2014/main" id="{0625295B-5484-411E-A45E-4A6901398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1087" y="2040770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2018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8" name="Oval 29">
            <a:extLst>
              <a:ext uri="{FF2B5EF4-FFF2-40B4-BE49-F238E27FC236}">
                <a16:creationId xmlns:a16="http://schemas.microsoft.com/office/drawing/2014/main" id="{3D99B6FC-5AB5-4218-89B8-B7872FE0C496}"/>
              </a:ext>
            </a:extLst>
          </p:cNvPr>
          <p:cNvSpPr/>
          <p:nvPr/>
        </p:nvSpPr>
        <p:spPr>
          <a:xfrm>
            <a:off x="7707705" y="3520415"/>
            <a:ext cx="936104" cy="936104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399" name="Straight Connector 30">
            <a:extLst>
              <a:ext uri="{FF2B5EF4-FFF2-40B4-BE49-F238E27FC236}">
                <a16:creationId xmlns:a16="http://schemas.microsoft.com/office/drawing/2014/main" id="{8AB9EC62-522F-462D-AC42-A86F072947B3}"/>
              </a:ext>
            </a:extLst>
          </p:cNvPr>
          <p:cNvCxnSpPr>
            <a:cxnSpLocks/>
            <a:endCxn id="398" idx="0"/>
          </p:cNvCxnSpPr>
          <p:nvPr/>
        </p:nvCxnSpPr>
        <p:spPr>
          <a:xfrm>
            <a:off x="8169310" y="3051352"/>
            <a:ext cx="6447" cy="469063"/>
          </a:xfrm>
          <a:prstGeom prst="line">
            <a:avLst/>
          </a:prstGeom>
          <a:ln w="38100">
            <a:solidFill>
              <a:schemeClr val="accent3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0" name="Group 31">
            <a:extLst>
              <a:ext uri="{FF2B5EF4-FFF2-40B4-BE49-F238E27FC236}">
                <a16:creationId xmlns:a16="http://schemas.microsoft.com/office/drawing/2014/main" id="{2D1D9794-D980-48A6-917B-AFA5BDE484E6}"/>
              </a:ext>
            </a:extLst>
          </p:cNvPr>
          <p:cNvGrpSpPr/>
          <p:nvPr/>
        </p:nvGrpSpPr>
        <p:grpSpPr>
          <a:xfrm>
            <a:off x="7469843" y="4636540"/>
            <a:ext cx="1411829" cy="1292663"/>
            <a:chOff x="6210997" y="1433695"/>
            <a:chExt cx="1457348" cy="919631"/>
          </a:xfrm>
        </p:grpSpPr>
        <p:sp>
          <p:nvSpPr>
            <p:cNvPr id="401" name="TextBox 400">
              <a:extLst>
                <a:ext uri="{FF2B5EF4-FFF2-40B4-BE49-F238E27FC236}">
                  <a16:creationId xmlns:a16="http://schemas.microsoft.com/office/drawing/2014/main" id="{FD127C31-2F7F-4F7A-81DD-BE88EB3EF8D0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7BAD10D5-69F5-4694-8BC3-D88BE000B095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03" name="Chevron 35">
            <a:extLst>
              <a:ext uri="{FF2B5EF4-FFF2-40B4-BE49-F238E27FC236}">
                <a16:creationId xmlns:a16="http://schemas.microsoft.com/office/drawing/2014/main" id="{066E34FA-563A-4E19-B417-B9AE0913E5FB}"/>
              </a:ext>
            </a:extLst>
          </p:cNvPr>
          <p:cNvSpPr/>
          <p:nvPr/>
        </p:nvSpPr>
        <p:spPr>
          <a:xfrm>
            <a:off x="9202433" y="2657167"/>
            <a:ext cx="2088000" cy="236038"/>
          </a:xfrm>
          <a:prstGeom prst="chevron">
            <a:avLst>
              <a:gd name="adj" fmla="val 3992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04" name="직사각형 113">
            <a:extLst>
              <a:ext uri="{FF2B5EF4-FFF2-40B4-BE49-F238E27FC236}">
                <a16:creationId xmlns:a16="http://schemas.microsoft.com/office/drawing/2014/main" id="{E05842A4-198E-40E7-923B-17A847ADF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31763" y="2040770"/>
            <a:ext cx="14293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charset="0"/>
              </a:rPr>
              <a:t>2019</a:t>
            </a:r>
            <a:endParaRPr lang="ko-KR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05" name="Oval 37">
            <a:extLst>
              <a:ext uri="{FF2B5EF4-FFF2-40B4-BE49-F238E27FC236}">
                <a16:creationId xmlns:a16="http://schemas.microsoft.com/office/drawing/2014/main" id="{18161C0D-4A4A-4926-926B-8C3481DDB0E1}"/>
              </a:ext>
            </a:extLst>
          </p:cNvPr>
          <p:cNvSpPr/>
          <p:nvPr/>
        </p:nvSpPr>
        <p:spPr>
          <a:xfrm>
            <a:off x="9778381" y="3520415"/>
            <a:ext cx="936104" cy="936104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cxnSp>
        <p:nvCxnSpPr>
          <p:cNvPr id="406" name="Straight Connector 38">
            <a:extLst>
              <a:ext uri="{FF2B5EF4-FFF2-40B4-BE49-F238E27FC236}">
                <a16:creationId xmlns:a16="http://schemas.microsoft.com/office/drawing/2014/main" id="{AF0F1186-4D13-46EC-A8AD-A01D97B3D592}"/>
              </a:ext>
            </a:extLst>
          </p:cNvPr>
          <p:cNvCxnSpPr>
            <a:cxnSpLocks/>
            <a:endCxn id="405" idx="0"/>
          </p:cNvCxnSpPr>
          <p:nvPr/>
        </p:nvCxnSpPr>
        <p:spPr>
          <a:xfrm>
            <a:off x="10246432" y="3048883"/>
            <a:ext cx="1" cy="471532"/>
          </a:xfrm>
          <a:prstGeom prst="line">
            <a:avLst/>
          </a:prstGeom>
          <a:ln w="38100">
            <a:solidFill>
              <a:schemeClr val="accent4"/>
            </a:solidFill>
            <a:head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07" name="Group 39">
            <a:extLst>
              <a:ext uri="{FF2B5EF4-FFF2-40B4-BE49-F238E27FC236}">
                <a16:creationId xmlns:a16="http://schemas.microsoft.com/office/drawing/2014/main" id="{C31B8A7E-2977-453C-9073-4F49A3FDF290}"/>
              </a:ext>
            </a:extLst>
          </p:cNvPr>
          <p:cNvGrpSpPr/>
          <p:nvPr/>
        </p:nvGrpSpPr>
        <p:grpSpPr>
          <a:xfrm>
            <a:off x="9540519" y="4636540"/>
            <a:ext cx="1411829" cy="1292663"/>
            <a:chOff x="6210997" y="1433695"/>
            <a:chExt cx="1457348" cy="919631"/>
          </a:xfrm>
        </p:grpSpPr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3DC47010-6B06-4290-96CB-FD11EB4C6202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C08DEADE-B9FD-4E85-BDA6-AB8A02A06F80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7225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 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10" name="Trapezoid 13">
            <a:extLst>
              <a:ext uri="{FF2B5EF4-FFF2-40B4-BE49-F238E27FC236}">
                <a16:creationId xmlns:a16="http://schemas.microsoft.com/office/drawing/2014/main" id="{24FF73D6-03C1-4301-AE49-2951B48CD09F}"/>
              </a:ext>
            </a:extLst>
          </p:cNvPr>
          <p:cNvSpPr/>
          <p:nvPr/>
        </p:nvSpPr>
        <p:spPr>
          <a:xfrm>
            <a:off x="1768544" y="3838880"/>
            <a:ext cx="405576" cy="342939"/>
          </a:xfrm>
          <a:custGeom>
            <a:avLst/>
            <a:gdLst/>
            <a:ahLst/>
            <a:cxnLst/>
            <a:rect l="l" t="t" r="r" b="b"/>
            <a:pathLst>
              <a:path w="2736304" h="2313707">
                <a:moveTo>
                  <a:pt x="1046195" y="1945901"/>
                </a:moveTo>
                <a:lnTo>
                  <a:pt x="998316" y="2093032"/>
                </a:lnTo>
                <a:lnTo>
                  <a:pt x="1737988" y="2093032"/>
                </a:lnTo>
                <a:lnTo>
                  <a:pt x="1690109" y="1945901"/>
                </a:lnTo>
                <a:close/>
                <a:moveTo>
                  <a:pt x="396044" y="89541"/>
                </a:moveTo>
                <a:lnTo>
                  <a:pt x="396044" y="1241668"/>
                </a:lnTo>
                <a:lnTo>
                  <a:pt x="2340260" y="1241668"/>
                </a:lnTo>
                <a:lnTo>
                  <a:pt x="2340260" y="89541"/>
                </a:lnTo>
                <a:close/>
                <a:moveTo>
                  <a:pt x="252028" y="0"/>
                </a:moveTo>
                <a:lnTo>
                  <a:pt x="2484276" y="0"/>
                </a:lnTo>
                <a:lnTo>
                  <a:pt x="2484276" y="1331208"/>
                </a:lnTo>
                <a:lnTo>
                  <a:pt x="2484679" y="1331208"/>
                </a:lnTo>
                <a:lnTo>
                  <a:pt x="2736304" y="2195304"/>
                </a:lnTo>
                <a:lnTo>
                  <a:pt x="2736304" y="2313707"/>
                </a:lnTo>
                <a:lnTo>
                  <a:pt x="0" y="2313707"/>
                </a:lnTo>
                <a:lnTo>
                  <a:pt x="0" y="2195304"/>
                </a:lnTo>
                <a:lnTo>
                  <a:pt x="251625" y="1331208"/>
                </a:lnTo>
                <a:lnTo>
                  <a:pt x="252028" y="133120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1" name="Rectangle 16">
            <a:extLst>
              <a:ext uri="{FF2B5EF4-FFF2-40B4-BE49-F238E27FC236}">
                <a16:creationId xmlns:a16="http://schemas.microsoft.com/office/drawing/2014/main" id="{32856E12-677A-48EF-893A-398176692A62}"/>
              </a:ext>
            </a:extLst>
          </p:cNvPr>
          <p:cNvSpPr/>
          <p:nvPr/>
        </p:nvSpPr>
        <p:spPr>
          <a:xfrm rot="2700000">
            <a:off x="3895195" y="3727518"/>
            <a:ext cx="298064" cy="53437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2" name="Teardrop 1">
            <a:extLst>
              <a:ext uri="{FF2B5EF4-FFF2-40B4-BE49-F238E27FC236}">
                <a16:creationId xmlns:a16="http://schemas.microsoft.com/office/drawing/2014/main" id="{BD6597B0-50DB-4AA9-9145-08BC1150B2B5}"/>
              </a:ext>
            </a:extLst>
          </p:cNvPr>
          <p:cNvSpPr/>
          <p:nvPr/>
        </p:nvSpPr>
        <p:spPr>
          <a:xfrm rot="18805991">
            <a:off x="5906366" y="3782942"/>
            <a:ext cx="422416" cy="418009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3" name="Rectangle 130">
            <a:extLst>
              <a:ext uri="{FF2B5EF4-FFF2-40B4-BE49-F238E27FC236}">
                <a16:creationId xmlns:a16="http://schemas.microsoft.com/office/drawing/2014/main" id="{6A1F2B17-C249-425E-814B-6577E640B0A8}"/>
              </a:ext>
            </a:extLst>
          </p:cNvPr>
          <p:cNvSpPr/>
          <p:nvPr/>
        </p:nvSpPr>
        <p:spPr>
          <a:xfrm>
            <a:off x="7986106" y="3800796"/>
            <a:ext cx="379301" cy="38102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4" name="Oval 7">
            <a:extLst>
              <a:ext uri="{FF2B5EF4-FFF2-40B4-BE49-F238E27FC236}">
                <a16:creationId xmlns:a16="http://schemas.microsoft.com/office/drawing/2014/main" id="{DF5EB4F8-0D95-4B7D-ADA5-7C0398AD9EA4}"/>
              </a:ext>
            </a:extLst>
          </p:cNvPr>
          <p:cNvSpPr/>
          <p:nvPr/>
        </p:nvSpPr>
        <p:spPr>
          <a:xfrm>
            <a:off x="10043958" y="3776872"/>
            <a:ext cx="404947" cy="4049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11174</TotalTime>
  <Words>120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2018-04-25T07:38:33Z</dcterms:modified>
</cp:coreProperties>
</file>