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03" name="L 도형 202">
            <a:extLst>
              <a:ext uri="{FF2B5EF4-FFF2-40B4-BE49-F238E27FC236}">
                <a16:creationId xmlns:a16="http://schemas.microsoft.com/office/drawing/2014/main" id="{8FA9A44B-16F4-4ED5-9AE2-3D37E98B4BA3}"/>
              </a:ext>
            </a:extLst>
          </p:cNvPr>
          <p:cNvSpPr/>
          <p:nvPr/>
        </p:nvSpPr>
        <p:spPr>
          <a:xfrm rot="5400000">
            <a:off x="6830726" y="2215985"/>
            <a:ext cx="1121870" cy="2463531"/>
          </a:xfrm>
          <a:prstGeom prst="corner">
            <a:avLst>
              <a:gd name="adj1" fmla="val 22091"/>
              <a:gd name="adj2" fmla="val 20975"/>
            </a:avLst>
          </a:prstGeom>
          <a:solidFill>
            <a:schemeClr val="accent3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70C0"/>
              </a:solidFill>
            </a:endParaRPr>
          </a:p>
        </p:txBody>
      </p:sp>
      <p:sp>
        <p:nvSpPr>
          <p:cNvPr id="204" name="L 도형 203">
            <a:extLst>
              <a:ext uri="{FF2B5EF4-FFF2-40B4-BE49-F238E27FC236}">
                <a16:creationId xmlns:a16="http://schemas.microsoft.com/office/drawing/2014/main" id="{A137FE43-B20B-4ACC-8AA8-F217A1DDAADC}"/>
              </a:ext>
            </a:extLst>
          </p:cNvPr>
          <p:cNvSpPr/>
          <p:nvPr/>
        </p:nvSpPr>
        <p:spPr>
          <a:xfrm rot="5400000">
            <a:off x="9383068" y="1698262"/>
            <a:ext cx="1121871" cy="2463531"/>
          </a:xfrm>
          <a:prstGeom prst="corner">
            <a:avLst>
              <a:gd name="adj1" fmla="val 22091"/>
              <a:gd name="adj2" fmla="val 20975"/>
            </a:avLst>
          </a:prstGeom>
          <a:solidFill>
            <a:schemeClr val="accent4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70C0"/>
              </a:solidFill>
            </a:endParaRPr>
          </a:p>
        </p:txBody>
      </p:sp>
      <p:sp>
        <p:nvSpPr>
          <p:cNvPr id="205" name="L 도형 204">
            <a:extLst>
              <a:ext uri="{FF2B5EF4-FFF2-40B4-BE49-F238E27FC236}">
                <a16:creationId xmlns:a16="http://schemas.microsoft.com/office/drawing/2014/main" id="{E5406CF6-0BF1-44AA-957B-981D217C0781}"/>
              </a:ext>
            </a:extLst>
          </p:cNvPr>
          <p:cNvSpPr/>
          <p:nvPr/>
        </p:nvSpPr>
        <p:spPr>
          <a:xfrm rot="5400000">
            <a:off x="4278383" y="2733709"/>
            <a:ext cx="1121871" cy="2463531"/>
          </a:xfrm>
          <a:prstGeom prst="corner">
            <a:avLst>
              <a:gd name="adj1" fmla="val 22091"/>
              <a:gd name="adj2" fmla="val 20975"/>
            </a:avLst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70C0"/>
              </a:solidFill>
            </a:endParaRPr>
          </a:p>
        </p:txBody>
      </p:sp>
      <p:grpSp>
        <p:nvGrpSpPr>
          <p:cNvPr id="206" name="그룹 205">
            <a:extLst>
              <a:ext uri="{FF2B5EF4-FFF2-40B4-BE49-F238E27FC236}">
                <a16:creationId xmlns:a16="http://schemas.microsoft.com/office/drawing/2014/main" id="{B4D7AF6A-D882-488B-9CAA-D5DF14001BED}"/>
              </a:ext>
            </a:extLst>
          </p:cNvPr>
          <p:cNvGrpSpPr/>
          <p:nvPr/>
        </p:nvGrpSpPr>
        <p:grpSpPr>
          <a:xfrm>
            <a:off x="3954195" y="3739281"/>
            <a:ext cx="1955627" cy="760701"/>
            <a:chOff x="1464245" y="3861048"/>
            <a:chExt cx="1955627" cy="760701"/>
          </a:xfrm>
        </p:grpSpPr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AA9737B5-63A9-4C13-8240-76D1D47235AC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This text can be replaced with your own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1B5755FB-B59C-45B3-88B3-28A220D238C1}"/>
                </a:ext>
              </a:extLst>
            </p:cNvPr>
            <p:cNvSpPr txBox="1"/>
            <p:nvPr/>
          </p:nvSpPr>
          <p:spPr>
            <a:xfrm>
              <a:off x="1467692" y="3861048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2"/>
                  </a:solidFill>
                </a:rPr>
                <a:t>02 CONTENTS</a:t>
              </a:r>
            </a:p>
          </p:txBody>
        </p:sp>
      </p:grpSp>
      <p:grpSp>
        <p:nvGrpSpPr>
          <p:cNvPr id="209" name="그룹 208">
            <a:extLst>
              <a:ext uri="{FF2B5EF4-FFF2-40B4-BE49-F238E27FC236}">
                <a16:creationId xmlns:a16="http://schemas.microsoft.com/office/drawing/2014/main" id="{FA2F9AE4-557A-4BD5-BD8D-5C812C3AC612}"/>
              </a:ext>
            </a:extLst>
          </p:cNvPr>
          <p:cNvGrpSpPr/>
          <p:nvPr/>
        </p:nvGrpSpPr>
        <p:grpSpPr>
          <a:xfrm>
            <a:off x="6512883" y="3222061"/>
            <a:ext cx="1944216" cy="760701"/>
            <a:chOff x="3737115" y="3284984"/>
            <a:chExt cx="1944216" cy="760701"/>
          </a:xfrm>
        </p:grpSpPr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850A8B94-2CFC-42AB-BF3F-FA4D98FA101C}"/>
                </a:ext>
              </a:extLst>
            </p:cNvPr>
            <p:cNvSpPr txBox="1"/>
            <p:nvPr/>
          </p:nvSpPr>
          <p:spPr>
            <a:xfrm>
              <a:off x="3737115" y="3584020"/>
              <a:ext cx="19442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This text can be replaced with your own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7EF083E1-64AA-444E-978F-47E801361D50}"/>
                </a:ext>
              </a:extLst>
            </p:cNvPr>
            <p:cNvSpPr txBox="1"/>
            <p:nvPr/>
          </p:nvSpPr>
          <p:spPr>
            <a:xfrm>
              <a:off x="3740562" y="3284984"/>
              <a:ext cx="1940769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3"/>
                  </a:solidFill>
                </a:rPr>
                <a:t>03 CONTENTS</a:t>
              </a:r>
            </a:p>
          </p:txBody>
        </p:sp>
      </p:grpSp>
      <p:grpSp>
        <p:nvGrpSpPr>
          <p:cNvPr id="212" name="그룹 211">
            <a:extLst>
              <a:ext uri="{FF2B5EF4-FFF2-40B4-BE49-F238E27FC236}">
                <a16:creationId xmlns:a16="http://schemas.microsoft.com/office/drawing/2014/main" id="{8D99FDCC-9F50-4B29-A50D-BDD4C9ED0750}"/>
              </a:ext>
            </a:extLst>
          </p:cNvPr>
          <p:cNvGrpSpPr/>
          <p:nvPr/>
        </p:nvGrpSpPr>
        <p:grpSpPr>
          <a:xfrm>
            <a:off x="9060160" y="2704841"/>
            <a:ext cx="1944216" cy="760701"/>
            <a:chOff x="6012160" y="2708920"/>
            <a:chExt cx="1944216" cy="760701"/>
          </a:xfrm>
        </p:grpSpPr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8E1B1A83-A818-4550-9A7E-B592B8D63B6F}"/>
                </a:ext>
              </a:extLst>
            </p:cNvPr>
            <p:cNvSpPr txBox="1"/>
            <p:nvPr/>
          </p:nvSpPr>
          <p:spPr>
            <a:xfrm>
              <a:off x="6012160" y="3007956"/>
              <a:ext cx="19442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This text can be replaced with your own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116208DC-E916-436D-AACA-EAB36E1CA982}"/>
                </a:ext>
              </a:extLst>
            </p:cNvPr>
            <p:cNvSpPr txBox="1"/>
            <p:nvPr/>
          </p:nvSpPr>
          <p:spPr>
            <a:xfrm>
              <a:off x="6015607" y="2708920"/>
              <a:ext cx="1940769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4"/>
                  </a:solidFill>
                </a:rPr>
                <a:t>04 CONTENTS</a:t>
              </a:r>
            </a:p>
          </p:txBody>
        </p:sp>
      </p:grpSp>
      <p:sp>
        <p:nvSpPr>
          <p:cNvPr id="215" name="Oval 10">
            <a:extLst>
              <a:ext uri="{FF2B5EF4-FFF2-40B4-BE49-F238E27FC236}">
                <a16:creationId xmlns:a16="http://schemas.microsoft.com/office/drawing/2014/main" id="{18B5C5AE-F16A-4D92-9435-586721665091}"/>
              </a:ext>
            </a:extLst>
          </p:cNvPr>
          <p:cNvSpPr/>
          <p:nvPr/>
        </p:nvSpPr>
        <p:spPr>
          <a:xfrm>
            <a:off x="3540668" y="5411828"/>
            <a:ext cx="640080" cy="64008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>
              <a:solidFill>
                <a:srgbClr val="0070C0"/>
              </a:solidFill>
            </a:endParaRPr>
          </a:p>
        </p:txBody>
      </p:sp>
      <p:grpSp>
        <p:nvGrpSpPr>
          <p:cNvPr id="216" name="그룹 215">
            <a:extLst>
              <a:ext uri="{FF2B5EF4-FFF2-40B4-BE49-F238E27FC236}">
                <a16:creationId xmlns:a16="http://schemas.microsoft.com/office/drawing/2014/main" id="{C53AAD01-8A43-4161-9F3A-CFD52B73C91C}"/>
              </a:ext>
            </a:extLst>
          </p:cNvPr>
          <p:cNvGrpSpPr/>
          <p:nvPr/>
        </p:nvGrpSpPr>
        <p:grpSpPr>
          <a:xfrm>
            <a:off x="4277947" y="5360247"/>
            <a:ext cx="1780233" cy="740405"/>
            <a:chOff x="1204823" y="4992851"/>
            <a:chExt cx="1911560" cy="740405"/>
          </a:xfrm>
        </p:grpSpPr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84DC9BAB-62D0-479B-81A0-69D898454EDE}"/>
                </a:ext>
              </a:extLst>
            </p:cNvPr>
            <p:cNvSpPr txBox="1"/>
            <p:nvPr/>
          </p:nvSpPr>
          <p:spPr>
            <a:xfrm>
              <a:off x="1204823" y="4992851"/>
              <a:ext cx="19115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0EDE585C-BDC2-4585-A3FD-22096BF676F6}"/>
                </a:ext>
              </a:extLst>
            </p:cNvPr>
            <p:cNvSpPr txBox="1"/>
            <p:nvPr/>
          </p:nvSpPr>
          <p:spPr>
            <a:xfrm>
              <a:off x="1204824" y="5271591"/>
              <a:ext cx="191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19" name="Oval 10">
            <a:extLst>
              <a:ext uri="{FF2B5EF4-FFF2-40B4-BE49-F238E27FC236}">
                <a16:creationId xmlns:a16="http://schemas.microsoft.com/office/drawing/2014/main" id="{AFAD2063-6B2F-485D-B84B-363678BF0F90}"/>
              </a:ext>
            </a:extLst>
          </p:cNvPr>
          <p:cNvSpPr/>
          <p:nvPr/>
        </p:nvSpPr>
        <p:spPr>
          <a:xfrm>
            <a:off x="6194713" y="5411828"/>
            <a:ext cx="640080" cy="640080"/>
          </a:xfrm>
          <a:prstGeom prst="ellipse">
            <a:avLst/>
          </a:prstGeom>
          <a:solidFill>
            <a:schemeClr val="accent3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>
              <a:solidFill>
                <a:srgbClr val="0070C0"/>
              </a:solidFill>
            </a:endParaRPr>
          </a:p>
        </p:txBody>
      </p:sp>
      <p:grpSp>
        <p:nvGrpSpPr>
          <p:cNvPr id="220" name="그룹 219">
            <a:extLst>
              <a:ext uri="{FF2B5EF4-FFF2-40B4-BE49-F238E27FC236}">
                <a16:creationId xmlns:a16="http://schemas.microsoft.com/office/drawing/2014/main" id="{2146FD36-C336-4528-B384-7C0DD862A803}"/>
              </a:ext>
            </a:extLst>
          </p:cNvPr>
          <p:cNvGrpSpPr/>
          <p:nvPr/>
        </p:nvGrpSpPr>
        <p:grpSpPr>
          <a:xfrm>
            <a:off x="6931992" y="5360247"/>
            <a:ext cx="1780233" cy="740405"/>
            <a:chOff x="4028592" y="4992851"/>
            <a:chExt cx="1911560" cy="740405"/>
          </a:xfrm>
        </p:grpSpPr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5360DBD9-9862-4FFE-A048-59C5ED4E6D23}"/>
                </a:ext>
              </a:extLst>
            </p:cNvPr>
            <p:cNvSpPr txBox="1"/>
            <p:nvPr/>
          </p:nvSpPr>
          <p:spPr>
            <a:xfrm>
              <a:off x="4028592" y="4992851"/>
              <a:ext cx="19115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F110B011-B910-4363-9525-ABA8F3F8B08C}"/>
                </a:ext>
              </a:extLst>
            </p:cNvPr>
            <p:cNvSpPr txBox="1"/>
            <p:nvPr/>
          </p:nvSpPr>
          <p:spPr>
            <a:xfrm>
              <a:off x="4028593" y="5271591"/>
              <a:ext cx="191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23" name="Oval 10">
            <a:extLst>
              <a:ext uri="{FF2B5EF4-FFF2-40B4-BE49-F238E27FC236}">
                <a16:creationId xmlns:a16="http://schemas.microsoft.com/office/drawing/2014/main" id="{D7C3DC15-9A34-49B1-ABEF-CBDFF1B7CADA}"/>
              </a:ext>
            </a:extLst>
          </p:cNvPr>
          <p:cNvSpPr/>
          <p:nvPr/>
        </p:nvSpPr>
        <p:spPr>
          <a:xfrm>
            <a:off x="8848757" y="5411828"/>
            <a:ext cx="640080" cy="640080"/>
          </a:xfrm>
          <a:prstGeom prst="ellipse">
            <a:avLst/>
          </a:prstGeom>
          <a:solidFill>
            <a:schemeClr val="accent4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>
              <a:solidFill>
                <a:srgbClr val="0070C0"/>
              </a:solidFill>
            </a:endParaRPr>
          </a:p>
        </p:txBody>
      </p:sp>
      <p:grpSp>
        <p:nvGrpSpPr>
          <p:cNvPr id="224" name="그룹 223">
            <a:extLst>
              <a:ext uri="{FF2B5EF4-FFF2-40B4-BE49-F238E27FC236}">
                <a16:creationId xmlns:a16="http://schemas.microsoft.com/office/drawing/2014/main" id="{06E3BF91-8B41-4C01-A186-7130264DFBD2}"/>
              </a:ext>
            </a:extLst>
          </p:cNvPr>
          <p:cNvGrpSpPr/>
          <p:nvPr/>
        </p:nvGrpSpPr>
        <p:grpSpPr>
          <a:xfrm>
            <a:off x="9586036" y="5360247"/>
            <a:ext cx="1780233" cy="740405"/>
            <a:chOff x="6852361" y="4992851"/>
            <a:chExt cx="1911560" cy="740405"/>
          </a:xfrm>
        </p:grpSpPr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8070027C-949C-46BC-9715-D96E78DCAAEF}"/>
                </a:ext>
              </a:extLst>
            </p:cNvPr>
            <p:cNvSpPr txBox="1"/>
            <p:nvPr/>
          </p:nvSpPr>
          <p:spPr>
            <a:xfrm>
              <a:off x="6852361" y="4992851"/>
              <a:ext cx="19115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10AD0B98-F4E6-43AC-BFC6-C57171101315}"/>
                </a:ext>
              </a:extLst>
            </p:cNvPr>
            <p:cNvSpPr txBox="1"/>
            <p:nvPr/>
          </p:nvSpPr>
          <p:spPr>
            <a:xfrm>
              <a:off x="6852362" y="5271591"/>
              <a:ext cx="191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27" name="L 도형 226">
            <a:extLst>
              <a:ext uri="{FF2B5EF4-FFF2-40B4-BE49-F238E27FC236}">
                <a16:creationId xmlns:a16="http://schemas.microsoft.com/office/drawing/2014/main" id="{D2225CFD-4FE2-4F7E-8986-F8CE76B28691}"/>
              </a:ext>
            </a:extLst>
          </p:cNvPr>
          <p:cNvSpPr/>
          <p:nvPr/>
        </p:nvSpPr>
        <p:spPr>
          <a:xfrm rot="5400000">
            <a:off x="1726041" y="3251433"/>
            <a:ext cx="1121871" cy="2463531"/>
          </a:xfrm>
          <a:prstGeom prst="corner">
            <a:avLst>
              <a:gd name="adj1" fmla="val 22091"/>
              <a:gd name="adj2" fmla="val 20975"/>
            </a:avLst>
          </a:prstGeom>
          <a:solidFill>
            <a:schemeClr val="accent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0070C0"/>
              </a:solidFill>
            </a:endParaRPr>
          </a:p>
        </p:txBody>
      </p:sp>
      <p:grpSp>
        <p:nvGrpSpPr>
          <p:cNvPr id="228" name="그룹 227">
            <a:extLst>
              <a:ext uri="{FF2B5EF4-FFF2-40B4-BE49-F238E27FC236}">
                <a16:creationId xmlns:a16="http://schemas.microsoft.com/office/drawing/2014/main" id="{B5AF60F4-639F-4192-ABCC-56F4A6B8E77F}"/>
              </a:ext>
            </a:extLst>
          </p:cNvPr>
          <p:cNvGrpSpPr/>
          <p:nvPr/>
        </p:nvGrpSpPr>
        <p:grpSpPr>
          <a:xfrm>
            <a:off x="1395507" y="4256502"/>
            <a:ext cx="1955627" cy="760701"/>
            <a:chOff x="1464245" y="3861048"/>
            <a:chExt cx="1955627" cy="760701"/>
          </a:xfrm>
        </p:grpSpPr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A17E4614-ADCA-407A-8C66-EDCDC06CDC7D}"/>
                </a:ext>
              </a:extLst>
            </p:cNvPr>
            <p:cNvSpPr txBox="1"/>
            <p:nvPr/>
          </p:nvSpPr>
          <p:spPr>
            <a:xfrm>
              <a:off x="1464245" y="4160084"/>
              <a:ext cx="19556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This text can be replaced with your own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F90B1AF1-8051-4A9B-98D1-FC50F41B4645}"/>
                </a:ext>
              </a:extLst>
            </p:cNvPr>
            <p:cNvSpPr txBox="1"/>
            <p:nvPr/>
          </p:nvSpPr>
          <p:spPr>
            <a:xfrm>
              <a:off x="1467692" y="3861048"/>
              <a:ext cx="1952180" cy="33855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r>
                <a:rPr lang="en-US" altLang="ko-KR" sz="1600" dirty="0">
                  <a:solidFill>
                    <a:schemeClr val="accent1"/>
                  </a:solidFill>
                </a:rPr>
                <a:t>01 CONTENTS</a:t>
              </a:r>
            </a:p>
          </p:txBody>
        </p:sp>
      </p:grpSp>
      <p:sp>
        <p:nvSpPr>
          <p:cNvPr id="231" name="Oval 10">
            <a:extLst>
              <a:ext uri="{FF2B5EF4-FFF2-40B4-BE49-F238E27FC236}">
                <a16:creationId xmlns:a16="http://schemas.microsoft.com/office/drawing/2014/main" id="{F742BF46-0838-4FD6-B9AA-03CA4A96B84C}"/>
              </a:ext>
            </a:extLst>
          </p:cNvPr>
          <p:cNvSpPr/>
          <p:nvPr/>
        </p:nvSpPr>
        <p:spPr>
          <a:xfrm>
            <a:off x="886623" y="5419541"/>
            <a:ext cx="640080" cy="64008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M">
              <a:solidFill>
                <a:srgbClr val="0070C0"/>
              </a:solidFill>
            </a:endParaRPr>
          </a:p>
        </p:txBody>
      </p:sp>
      <p:grpSp>
        <p:nvGrpSpPr>
          <p:cNvPr id="232" name="그룹 231">
            <a:extLst>
              <a:ext uri="{FF2B5EF4-FFF2-40B4-BE49-F238E27FC236}">
                <a16:creationId xmlns:a16="http://schemas.microsoft.com/office/drawing/2014/main" id="{146ECD6D-82FD-4FFB-A052-F1B1F630C484}"/>
              </a:ext>
            </a:extLst>
          </p:cNvPr>
          <p:cNvGrpSpPr/>
          <p:nvPr/>
        </p:nvGrpSpPr>
        <p:grpSpPr>
          <a:xfrm>
            <a:off x="1623902" y="5367960"/>
            <a:ext cx="1780233" cy="740405"/>
            <a:chOff x="1204823" y="4992851"/>
            <a:chExt cx="1911560" cy="740405"/>
          </a:xfrm>
        </p:grpSpPr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95AD4224-67FA-481C-9A69-4F2A38CF57B7}"/>
                </a:ext>
              </a:extLst>
            </p:cNvPr>
            <p:cNvSpPr txBox="1"/>
            <p:nvPr/>
          </p:nvSpPr>
          <p:spPr>
            <a:xfrm>
              <a:off x="1204823" y="4992851"/>
              <a:ext cx="19115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320D3321-E49A-42E5-9062-6747873D00D2}"/>
                </a:ext>
              </a:extLst>
            </p:cNvPr>
            <p:cNvSpPr txBox="1"/>
            <p:nvPr/>
          </p:nvSpPr>
          <p:spPr>
            <a:xfrm>
              <a:off x="1204824" y="5271591"/>
              <a:ext cx="191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35" name="화살표: 원형 234">
            <a:extLst>
              <a:ext uri="{FF2B5EF4-FFF2-40B4-BE49-F238E27FC236}">
                <a16:creationId xmlns:a16="http://schemas.microsoft.com/office/drawing/2014/main" id="{08E689B2-805A-4DB6-AD4B-D5CC5C32DB36}"/>
              </a:ext>
            </a:extLst>
          </p:cNvPr>
          <p:cNvSpPr/>
          <p:nvPr/>
        </p:nvSpPr>
        <p:spPr>
          <a:xfrm>
            <a:off x="2794752" y="2611605"/>
            <a:ext cx="1345489" cy="1345489"/>
          </a:xfrm>
          <a:prstGeom prst="circularArrow">
            <a:avLst>
              <a:gd name="adj1" fmla="val 16448"/>
              <a:gd name="adj2" fmla="val 1821358"/>
              <a:gd name="adj3" fmla="val 19790321"/>
              <a:gd name="adj4" fmla="val 7527901"/>
              <a:gd name="adj5" fmla="val 15624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36" name="화살표: 원형 235">
            <a:extLst>
              <a:ext uri="{FF2B5EF4-FFF2-40B4-BE49-F238E27FC236}">
                <a16:creationId xmlns:a16="http://schemas.microsoft.com/office/drawing/2014/main" id="{339B6DFE-C4E7-402A-8CFB-EB267E63D745}"/>
              </a:ext>
            </a:extLst>
          </p:cNvPr>
          <p:cNvSpPr/>
          <p:nvPr/>
        </p:nvSpPr>
        <p:spPr>
          <a:xfrm>
            <a:off x="5405560" y="2074200"/>
            <a:ext cx="1345489" cy="1345489"/>
          </a:xfrm>
          <a:prstGeom prst="circularArrow">
            <a:avLst>
              <a:gd name="adj1" fmla="val 16448"/>
              <a:gd name="adj2" fmla="val 1821358"/>
              <a:gd name="adj3" fmla="val 19790321"/>
              <a:gd name="adj4" fmla="val 7527901"/>
              <a:gd name="adj5" fmla="val 1562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37" name="화살표: 원형 236">
            <a:extLst>
              <a:ext uri="{FF2B5EF4-FFF2-40B4-BE49-F238E27FC236}">
                <a16:creationId xmlns:a16="http://schemas.microsoft.com/office/drawing/2014/main" id="{B7B7EC66-76BF-452F-8ADF-6B52763C42E7}"/>
              </a:ext>
            </a:extLst>
          </p:cNvPr>
          <p:cNvSpPr/>
          <p:nvPr/>
        </p:nvSpPr>
        <p:spPr>
          <a:xfrm>
            <a:off x="8016368" y="1536794"/>
            <a:ext cx="1345489" cy="1345489"/>
          </a:xfrm>
          <a:prstGeom prst="circularArrow">
            <a:avLst>
              <a:gd name="adj1" fmla="val 16448"/>
              <a:gd name="adj2" fmla="val 1821358"/>
              <a:gd name="adj3" fmla="val 19790321"/>
              <a:gd name="adj4" fmla="val 7527901"/>
              <a:gd name="adj5" fmla="val 1562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38" name="Isosceles Triangle 51">
            <a:extLst>
              <a:ext uri="{FF2B5EF4-FFF2-40B4-BE49-F238E27FC236}">
                <a16:creationId xmlns:a16="http://schemas.microsoft.com/office/drawing/2014/main" id="{D195029B-7728-48F6-A20C-74575D7F2ECB}"/>
              </a:ext>
            </a:extLst>
          </p:cNvPr>
          <p:cNvSpPr/>
          <p:nvPr/>
        </p:nvSpPr>
        <p:spPr>
          <a:xfrm>
            <a:off x="1055211" y="5638987"/>
            <a:ext cx="302963" cy="222164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9" name="Rounded Rectangle 6">
            <a:extLst>
              <a:ext uri="{FF2B5EF4-FFF2-40B4-BE49-F238E27FC236}">
                <a16:creationId xmlns:a16="http://schemas.microsoft.com/office/drawing/2014/main" id="{9E919062-EEA9-4B54-AA18-AC2824EF6B32}"/>
              </a:ext>
            </a:extLst>
          </p:cNvPr>
          <p:cNvSpPr/>
          <p:nvPr/>
        </p:nvSpPr>
        <p:spPr>
          <a:xfrm>
            <a:off x="3718669" y="5594894"/>
            <a:ext cx="314748" cy="320001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0" name="Teardrop 1">
            <a:extLst>
              <a:ext uri="{FF2B5EF4-FFF2-40B4-BE49-F238E27FC236}">
                <a16:creationId xmlns:a16="http://schemas.microsoft.com/office/drawing/2014/main" id="{F03F6D45-F0E6-4158-BA57-7AE3F82B4B29}"/>
              </a:ext>
            </a:extLst>
          </p:cNvPr>
          <p:cNvSpPr/>
          <p:nvPr/>
        </p:nvSpPr>
        <p:spPr>
          <a:xfrm rot="18805991">
            <a:off x="6359053" y="5571431"/>
            <a:ext cx="342825" cy="339248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41" name="Rounded Rectangle 27">
            <a:extLst>
              <a:ext uri="{FF2B5EF4-FFF2-40B4-BE49-F238E27FC236}">
                <a16:creationId xmlns:a16="http://schemas.microsoft.com/office/drawing/2014/main" id="{90C6BAAC-1892-492D-880C-E718DA2B52B4}"/>
              </a:ext>
            </a:extLst>
          </p:cNvPr>
          <p:cNvSpPr/>
          <p:nvPr/>
        </p:nvSpPr>
        <p:spPr>
          <a:xfrm>
            <a:off x="9016171" y="5608455"/>
            <a:ext cx="315111" cy="24204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11289</TotalTime>
  <Words>116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2018-04-30T04:56:17Z</dcterms:modified>
</cp:coreProperties>
</file>