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51" name="Group 11">
            <a:extLst>
              <a:ext uri="{FF2B5EF4-FFF2-40B4-BE49-F238E27FC236}">
                <a16:creationId xmlns:a16="http://schemas.microsoft.com/office/drawing/2014/main" id="{8BC2DDFF-9476-4632-8FAC-CC2DB9003603}"/>
              </a:ext>
            </a:extLst>
          </p:cNvPr>
          <p:cNvGrpSpPr/>
          <p:nvPr/>
        </p:nvGrpSpPr>
        <p:grpSpPr>
          <a:xfrm>
            <a:off x="1705372" y="3297824"/>
            <a:ext cx="7392282" cy="1421768"/>
            <a:chOff x="-713978" y="3320954"/>
            <a:chExt cx="7392282" cy="1421768"/>
          </a:xfrm>
        </p:grpSpPr>
        <p:cxnSp>
          <p:nvCxnSpPr>
            <p:cNvPr id="252" name="Straight Connector 6">
              <a:extLst>
                <a:ext uri="{FF2B5EF4-FFF2-40B4-BE49-F238E27FC236}">
                  <a16:creationId xmlns:a16="http://schemas.microsoft.com/office/drawing/2014/main" id="{A723965C-0BD7-4508-8D58-711447305941}"/>
                </a:ext>
              </a:extLst>
            </p:cNvPr>
            <p:cNvCxnSpPr/>
            <p:nvPr/>
          </p:nvCxnSpPr>
          <p:spPr>
            <a:xfrm>
              <a:off x="6221104" y="3320954"/>
              <a:ext cx="457200" cy="45720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49">
              <a:extLst>
                <a:ext uri="{FF2B5EF4-FFF2-40B4-BE49-F238E27FC236}">
                  <a16:creationId xmlns:a16="http://schemas.microsoft.com/office/drawing/2014/main" id="{A86EA3D5-8250-437A-9298-663435EEB5A4}"/>
                </a:ext>
              </a:extLst>
            </p:cNvPr>
            <p:cNvCxnSpPr/>
            <p:nvPr/>
          </p:nvCxnSpPr>
          <p:spPr>
            <a:xfrm>
              <a:off x="3447070" y="3320954"/>
              <a:ext cx="457200" cy="45720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51">
              <a:extLst>
                <a:ext uri="{FF2B5EF4-FFF2-40B4-BE49-F238E27FC236}">
                  <a16:creationId xmlns:a16="http://schemas.microsoft.com/office/drawing/2014/main" id="{3FB74AD0-76EE-4A19-9A3E-276B4249DCD2}"/>
                </a:ext>
              </a:extLst>
            </p:cNvPr>
            <p:cNvCxnSpPr/>
            <p:nvPr/>
          </p:nvCxnSpPr>
          <p:spPr>
            <a:xfrm>
              <a:off x="673038" y="3320954"/>
              <a:ext cx="457200" cy="45720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53">
              <a:extLst>
                <a:ext uri="{FF2B5EF4-FFF2-40B4-BE49-F238E27FC236}">
                  <a16:creationId xmlns:a16="http://schemas.microsoft.com/office/drawing/2014/main" id="{2F04F1D9-DFE5-4010-B32A-C46372E1ABEA}"/>
                </a:ext>
              </a:extLst>
            </p:cNvPr>
            <p:cNvCxnSpPr/>
            <p:nvPr/>
          </p:nvCxnSpPr>
          <p:spPr>
            <a:xfrm flipV="1">
              <a:off x="4834086" y="4285522"/>
              <a:ext cx="457200" cy="45720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Straight Connector 55">
              <a:extLst>
                <a:ext uri="{FF2B5EF4-FFF2-40B4-BE49-F238E27FC236}">
                  <a16:creationId xmlns:a16="http://schemas.microsoft.com/office/drawing/2014/main" id="{9E1B328D-EE94-4CBC-8A3F-B78307FE9CC5}"/>
                </a:ext>
              </a:extLst>
            </p:cNvPr>
            <p:cNvCxnSpPr/>
            <p:nvPr/>
          </p:nvCxnSpPr>
          <p:spPr>
            <a:xfrm flipV="1">
              <a:off x="2060054" y="4285522"/>
              <a:ext cx="457200" cy="45720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55">
              <a:extLst>
                <a:ext uri="{FF2B5EF4-FFF2-40B4-BE49-F238E27FC236}">
                  <a16:creationId xmlns:a16="http://schemas.microsoft.com/office/drawing/2014/main" id="{BF48DB04-BA8B-438C-827B-5295C21A9847}"/>
                </a:ext>
              </a:extLst>
            </p:cNvPr>
            <p:cNvCxnSpPr/>
            <p:nvPr/>
          </p:nvCxnSpPr>
          <p:spPr>
            <a:xfrm flipV="1">
              <a:off x="-713978" y="4285522"/>
              <a:ext cx="457200" cy="45720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8" name="Group 4">
            <a:extLst>
              <a:ext uri="{FF2B5EF4-FFF2-40B4-BE49-F238E27FC236}">
                <a16:creationId xmlns:a16="http://schemas.microsoft.com/office/drawing/2014/main" id="{E05619C8-883D-47EE-B7D6-3098DE287950}"/>
              </a:ext>
            </a:extLst>
          </p:cNvPr>
          <p:cNvGrpSpPr/>
          <p:nvPr/>
        </p:nvGrpSpPr>
        <p:grpSpPr>
          <a:xfrm>
            <a:off x="9358111" y="2836331"/>
            <a:ext cx="2371378" cy="2371378"/>
            <a:chOff x="6876256" y="3063517"/>
            <a:chExt cx="1944216" cy="1944216"/>
          </a:xfrm>
          <a:scene3d>
            <a:camera prst="perspectiveLeft">
              <a:rot lat="0" lon="3900000" rev="0"/>
            </a:camera>
            <a:lightRig rig="threePt" dir="t"/>
          </a:scene3d>
        </p:grpSpPr>
        <p:sp>
          <p:nvSpPr>
            <p:cNvPr id="259" name="Oval 3">
              <a:extLst>
                <a:ext uri="{FF2B5EF4-FFF2-40B4-BE49-F238E27FC236}">
                  <a16:creationId xmlns:a16="http://schemas.microsoft.com/office/drawing/2014/main" id="{96D667D6-94E0-45BC-847A-912932C4D86B}"/>
                </a:ext>
              </a:extLst>
            </p:cNvPr>
            <p:cNvSpPr/>
            <p:nvPr/>
          </p:nvSpPr>
          <p:spPr>
            <a:xfrm>
              <a:off x="6876256" y="3063517"/>
              <a:ext cx="1944216" cy="1944216"/>
            </a:xfrm>
            <a:prstGeom prst="ellipse">
              <a:avLst/>
            </a:prstGeom>
            <a:solidFill>
              <a:schemeClr val="bg1"/>
            </a:solidFill>
            <a:ln w="165100">
              <a:solidFill>
                <a:schemeClr val="tx1">
                  <a:lumMod val="85000"/>
                  <a:lumOff val="15000"/>
                </a:schemeClr>
              </a:solidFill>
            </a:ln>
            <a:sp3d extrusionH="171450" contourW="12700">
              <a:extrusionClr>
                <a:schemeClr val="bg1"/>
              </a:extrusionClr>
              <a:contourClr>
                <a:schemeClr val="tx1">
                  <a:lumMod val="50000"/>
                  <a:lumOff val="5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0" name="Oval 42">
              <a:extLst>
                <a:ext uri="{FF2B5EF4-FFF2-40B4-BE49-F238E27FC236}">
                  <a16:creationId xmlns:a16="http://schemas.microsoft.com/office/drawing/2014/main" id="{558CB288-B540-4E14-9792-BA67F307ABA3}"/>
                </a:ext>
              </a:extLst>
            </p:cNvPr>
            <p:cNvSpPr/>
            <p:nvPr/>
          </p:nvSpPr>
          <p:spPr>
            <a:xfrm>
              <a:off x="7165759" y="3353020"/>
              <a:ext cx="1365211" cy="1365211"/>
            </a:xfrm>
            <a:prstGeom prst="ellipse">
              <a:avLst/>
            </a:prstGeom>
            <a:solidFill>
              <a:schemeClr val="bg1"/>
            </a:solidFill>
            <a:ln w="165100">
              <a:solidFill>
                <a:schemeClr val="tx1">
                  <a:lumMod val="85000"/>
                  <a:lumOff val="15000"/>
                </a:schemeClr>
              </a:solidFill>
            </a:ln>
            <a:sp3d extrusionH="171450" contourW="12700">
              <a:extrusionClr>
                <a:schemeClr val="bg1"/>
              </a:extrusionClr>
              <a:contourClr>
                <a:schemeClr val="tx1">
                  <a:lumMod val="50000"/>
                  <a:lumOff val="5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1" name="Oval 43">
              <a:extLst>
                <a:ext uri="{FF2B5EF4-FFF2-40B4-BE49-F238E27FC236}">
                  <a16:creationId xmlns:a16="http://schemas.microsoft.com/office/drawing/2014/main" id="{324BA0FA-DEF9-452C-B4DE-06285B8367E3}"/>
                </a:ext>
              </a:extLst>
            </p:cNvPr>
            <p:cNvSpPr/>
            <p:nvPr/>
          </p:nvSpPr>
          <p:spPr>
            <a:xfrm>
              <a:off x="7487073" y="3674334"/>
              <a:ext cx="722583" cy="722583"/>
            </a:xfrm>
            <a:prstGeom prst="ellipse">
              <a:avLst/>
            </a:prstGeom>
            <a:solidFill>
              <a:schemeClr val="bg1"/>
            </a:solidFill>
            <a:ln w="165100">
              <a:solidFill>
                <a:schemeClr val="tx1">
                  <a:lumMod val="85000"/>
                  <a:lumOff val="15000"/>
                </a:schemeClr>
              </a:solidFill>
            </a:ln>
            <a:sp3d extrusionH="171450" contourW="12700">
              <a:extrusionClr>
                <a:schemeClr val="bg1"/>
              </a:extrusionClr>
              <a:contourClr>
                <a:schemeClr val="tx1">
                  <a:lumMod val="50000"/>
                  <a:lumOff val="5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62" name="Group 9">
            <a:extLst>
              <a:ext uri="{FF2B5EF4-FFF2-40B4-BE49-F238E27FC236}">
                <a16:creationId xmlns:a16="http://schemas.microsoft.com/office/drawing/2014/main" id="{CC138742-09E1-43BE-8572-CE7DD5855043}"/>
              </a:ext>
            </a:extLst>
          </p:cNvPr>
          <p:cNvGrpSpPr/>
          <p:nvPr/>
        </p:nvGrpSpPr>
        <p:grpSpPr>
          <a:xfrm>
            <a:off x="1210468" y="3755024"/>
            <a:ext cx="8661202" cy="514942"/>
            <a:chOff x="-373747" y="3778154"/>
            <a:chExt cx="7826067" cy="514942"/>
          </a:xfrm>
        </p:grpSpPr>
        <p:sp>
          <p:nvSpPr>
            <p:cNvPr id="263" name="Chevron 2">
              <a:extLst>
                <a:ext uri="{FF2B5EF4-FFF2-40B4-BE49-F238E27FC236}">
                  <a16:creationId xmlns:a16="http://schemas.microsoft.com/office/drawing/2014/main" id="{49D9266C-02B1-4B99-990E-019E150FACA4}"/>
                </a:ext>
              </a:extLst>
            </p:cNvPr>
            <p:cNvSpPr/>
            <p:nvPr/>
          </p:nvSpPr>
          <p:spPr>
            <a:xfrm>
              <a:off x="933736" y="3778154"/>
              <a:ext cx="1434480" cy="514942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64" name="Chevron 37">
              <a:extLst>
                <a:ext uri="{FF2B5EF4-FFF2-40B4-BE49-F238E27FC236}">
                  <a16:creationId xmlns:a16="http://schemas.microsoft.com/office/drawing/2014/main" id="{0DA3D9B6-E7EB-4C42-9FA5-5E6B06B7340F}"/>
                </a:ext>
              </a:extLst>
            </p:cNvPr>
            <p:cNvSpPr/>
            <p:nvPr/>
          </p:nvSpPr>
          <p:spPr>
            <a:xfrm>
              <a:off x="2204762" y="3778154"/>
              <a:ext cx="1434480" cy="514942"/>
            </a:xfrm>
            <a:prstGeom prst="chevr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65" name="Chevron 38">
              <a:extLst>
                <a:ext uri="{FF2B5EF4-FFF2-40B4-BE49-F238E27FC236}">
                  <a16:creationId xmlns:a16="http://schemas.microsoft.com/office/drawing/2014/main" id="{04664638-7091-4994-8929-D4A9AAB01B99}"/>
                </a:ext>
              </a:extLst>
            </p:cNvPr>
            <p:cNvSpPr/>
            <p:nvPr/>
          </p:nvSpPr>
          <p:spPr>
            <a:xfrm>
              <a:off x="3475788" y="3778154"/>
              <a:ext cx="1434480" cy="514942"/>
            </a:xfrm>
            <a:prstGeom prst="chevron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66" name="Chevron 39">
              <a:extLst>
                <a:ext uri="{FF2B5EF4-FFF2-40B4-BE49-F238E27FC236}">
                  <a16:creationId xmlns:a16="http://schemas.microsoft.com/office/drawing/2014/main" id="{CCE56C8F-D7CF-4037-8D62-6D842A0624AA}"/>
                </a:ext>
              </a:extLst>
            </p:cNvPr>
            <p:cNvSpPr/>
            <p:nvPr/>
          </p:nvSpPr>
          <p:spPr>
            <a:xfrm>
              <a:off x="4746814" y="3778154"/>
              <a:ext cx="1434480" cy="514942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67" name="Chevron 40">
              <a:extLst>
                <a:ext uri="{FF2B5EF4-FFF2-40B4-BE49-F238E27FC236}">
                  <a16:creationId xmlns:a16="http://schemas.microsoft.com/office/drawing/2014/main" id="{060683B3-D4BC-44DB-94FA-0BC9B0A2526D}"/>
                </a:ext>
              </a:extLst>
            </p:cNvPr>
            <p:cNvSpPr/>
            <p:nvPr/>
          </p:nvSpPr>
          <p:spPr>
            <a:xfrm>
              <a:off x="6017840" y="3778154"/>
              <a:ext cx="1434480" cy="514942"/>
            </a:xfrm>
            <a:prstGeom prst="chevron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68" name="Chevron 2">
              <a:extLst>
                <a:ext uri="{FF2B5EF4-FFF2-40B4-BE49-F238E27FC236}">
                  <a16:creationId xmlns:a16="http://schemas.microsoft.com/office/drawing/2014/main" id="{15C610FE-39DE-43EC-914B-0C6DA32FBEAB}"/>
                </a:ext>
              </a:extLst>
            </p:cNvPr>
            <p:cNvSpPr/>
            <p:nvPr/>
          </p:nvSpPr>
          <p:spPr>
            <a:xfrm>
              <a:off x="-373747" y="3778154"/>
              <a:ext cx="1434480" cy="514942"/>
            </a:xfrm>
            <a:prstGeom prst="chevron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69" name="Group 61">
            <a:extLst>
              <a:ext uri="{FF2B5EF4-FFF2-40B4-BE49-F238E27FC236}">
                <a16:creationId xmlns:a16="http://schemas.microsoft.com/office/drawing/2014/main" id="{B298E3D0-5955-469A-8DFC-3E068C29B436}"/>
              </a:ext>
            </a:extLst>
          </p:cNvPr>
          <p:cNvGrpSpPr/>
          <p:nvPr/>
        </p:nvGrpSpPr>
        <p:grpSpPr>
          <a:xfrm>
            <a:off x="2154269" y="2187349"/>
            <a:ext cx="1836018" cy="1078798"/>
            <a:chOff x="7026501" y="4509120"/>
            <a:chExt cx="1499710" cy="1078798"/>
          </a:xfrm>
        </p:grpSpPr>
        <p:sp>
          <p:nvSpPr>
            <p:cNvPr id="270" name="TextBox 269">
              <a:extLst>
                <a:ext uri="{FF2B5EF4-FFF2-40B4-BE49-F238E27FC236}">
                  <a16:creationId xmlns:a16="http://schemas.microsoft.com/office/drawing/2014/main" id="{F2517D37-2F0E-44DA-B3CD-1A891F872206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1" name="TextBox 270">
              <a:extLst>
                <a:ext uri="{FF2B5EF4-FFF2-40B4-BE49-F238E27FC236}">
                  <a16:creationId xmlns:a16="http://schemas.microsoft.com/office/drawing/2014/main" id="{B1173BD8-6F14-4316-A253-18E3DE58AA86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2" name="Group 65">
            <a:extLst>
              <a:ext uri="{FF2B5EF4-FFF2-40B4-BE49-F238E27FC236}">
                <a16:creationId xmlns:a16="http://schemas.microsoft.com/office/drawing/2014/main" id="{9B4808AA-5E6A-4A02-92B5-ECC440F9074B}"/>
              </a:ext>
            </a:extLst>
          </p:cNvPr>
          <p:cNvGrpSpPr/>
          <p:nvPr/>
        </p:nvGrpSpPr>
        <p:grpSpPr>
          <a:xfrm>
            <a:off x="4938357" y="2187349"/>
            <a:ext cx="1836018" cy="1078798"/>
            <a:chOff x="7026501" y="4509120"/>
            <a:chExt cx="1499710" cy="1078798"/>
          </a:xfrm>
        </p:grpSpPr>
        <p:sp>
          <p:nvSpPr>
            <p:cNvPr id="273" name="TextBox 272">
              <a:extLst>
                <a:ext uri="{FF2B5EF4-FFF2-40B4-BE49-F238E27FC236}">
                  <a16:creationId xmlns:a16="http://schemas.microsoft.com/office/drawing/2014/main" id="{720BE53F-00C6-4651-8E9D-4D6885AA482A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4" name="TextBox 273">
              <a:extLst>
                <a:ext uri="{FF2B5EF4-FFF2-40B4-BE49-F238E27FC236}">
                  <a16:creationId xmlns:a16="http://schemas.microsoft.com/office/drawing/2014/main" id="{97161752-3E16-4652-B971-3D47EA12B2C8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5" name="Group 68">
            <a:extLst>
              <a:ext uri="{FF2B5EF4-FFF2-40B4-BE49-F238E27FC236}">
                <a16:creationId xmlns:a16="http://schemas.microsoft.com/office/drawing/2014/main" id="{663E48AC-0011-4008-AA32-96B1F65F5F05}"/>
              </a:ext>
            </a:extLst>
          </p:cNvPr>
          <p:cNvGrpSpPr/>
          <p:nvPr/>
        </p:nvGrpSpPr>
        <p:grpSpPr>
          <a:xfrm>
            <a:off x="7722445" y="2187349"/>
            <a:ext cx="1836018" cy="1078798"/>
            <a:chOff x="7026501" y="4509120"/>
            <a:chExt cx="1499710" cy="1078798"/>
          </a:xfrm>
        </p:grpSpPr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FB4705B9-9AF2-4FDE-AE44-EC5979890D70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7" name="TextBox 276">
              <a:extLst>
                <a:ext uri="{FF2B5EF4-FFF2-40B4-BE49-F238E27FC236}">
                  <a16:creationId xmlns:a16="http://schemas.microsoft.com/office/drawing/2014/main" id="{934D3C52-E705-4AE9-A0F1-09C09ABD6EAB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8" name="Group 71">
            <a:extLst>
              <a:ext uri="{FF2B5EF4-FFF2-40B4-BE49-F238E27FC236}">
                <a16:creationId xmlns:a16="http://schemas.microsoft.com/office/drawing/2014/main" id="{4A48520E-9B5A-40AA-A380-13AC9FCC9FA1}"/>
              </a:ext>
            </a:extLst>
          </p:cNvPr>
          <p:cNvGrpSpPr/>
          <p:nvPr/>
        </p:nvGrpSpPr>
        <p:grpSpPr>
          <a:xfrm>
            <a:off x="3546313" y="4826448"/>
            <a:ext cx="1836018" cy="1078798"/>
            <a:chOff x="7026501" y="4509120"/>
            <a:chExt cx="1499710" cy="1078798"/>
          </a:xfrm>
        </p:grpSpPr>
        <p:sp>
          <p:nvSpPr>
            <p:cNvPr id="279" name="TextBox 278">
              <a:extLst>
                <a:ext uri="{FF2B5EF4-FFF2-40B4-BE49-F238E27FC236}">
                  <a16:creationId xmlns:a16="http://schemas.microsoft.com/office/drawing/2014/main" id="{26A71385-33BE-4494-8A6A-650A21F61107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0" name="TextBox 279">
              <a:extLst>
                <a:ext uri="{FF2B5EF4-FFF2-40B4-BE49-F238E27FC236}">
                  <a16:creationId xmlns:a16="http://schemas.microsoft.com/office/drawing/2014/main" id="{6ADF77A2-09CD-44E6-A70B-57A3C20B7AC9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1" name="Group 74">
            <a:extLst>
              <a:ext uri="{FF2B5EF4-FFF2-40B4-BE49-F238E27FC236}">
                <a16:creationId xmlns:a16="http://schemas.microsoft.com/office/drawing/2014/main" id="{1079573B-F9AC-448E-ADBE-C58825F26E45}"/>
              </a:ext>
            </a:extLst>
          </p:cNvPr>
          <p:cNvGrpSpPr/>
          <p:nvPr/>
        </p:nvGrpSpPr>
        <p:grpSpPr>
          <a:xfrm>
            <a:off x="6330401" y="4826448"/>
            <a:ext cx="1836018" cy="1078798"/>
            <a:chOff x="7026501" y="4509120"/>
            <a:chExt cx="1499710" cy="1078798"/>
          </a:xfrm>
        </p:grpSpPr>
        <p:sp>
          <p:nvSpPr>
            <p:cNvPr id="282" name="TextBox 281">
              <a:extLst>
                <a:ext uri="{FF2B5EF4-FFF2-40B4-BE49-F238E27FC236}">
                  <a16:creationId xmlns:a16="http://schemas.microsoft.com/office/drawing/2014/main" id="{1D747057-D76A-416D-83B3-543D5F1C0D62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3" name="TextBox 282">
              <a:extLst>
                <a:ext uri="{FF2B5EF4-FFF2-40B4-BE49-F238E27FC236}">
                  <a16:creationId xmlns:a16="http://schemas.microsoft.com/office/drawing/2014/main" id="{83500AE9-64FE-4EC4-A20C-67D31D5EAB0E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84" name="TextBox 283">
            <a:extLst>
              <a:ext uri="{FF2B5EF4-FFF2-40B4-BE49-F238E27FC236}">
                <a16:creationId xmlns:a16="http://schemas.microsoft.com/office/drawing/2014/main" id="{D3B4F153-989B-4656-BD7D-D6336E2DABE3}"/>
              </a:ext>
            </a:extLst>
          </p:cNvPr>
          <p:cNvSpPr txBox="1"/>
          <p:nvPr/>
        </p:nvSpPr>
        <p:spPr>
          <a:xfrm>
            <a:off x="2905286" y="3884349"/>
            <a:ext cx="12036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5" name="TextBox 284">
            <a:extLst>
              <a:ext uri="{FF2B5EF4-FFF2-40B4-BE49-F238E27FC236}">
                <a16:creationId xmlns:a16="http://schemas.microsoft.com/office/drawing/2014/main" id="{E4B3AFCF-1EAE-46FC-9850-AFF9904CA69A}"/>
              </a:ext>
            </a:extLst>
          </p:cNvPr>
          <p:cNvSpPr txBox="1"/>
          <p:nvPr/>
        </p:nvSpPr>
        <p:spPr>
          <a:xfrm>
            <a:off x="4322093" y="3884349"/>
            <a:ext cx="12036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6" name="TextBox 285">
            <a:extLst>
              <a:ext uri="{FF2B5EF4-FFF2-40B4-BE49-F238E27FC236}">
                <a16:creationId xmlns:a16="http://schemas.microsoft.com/office/drawing/2014/main" id="{94F54271-D4BC-464D-BD54-D2850A558370}"/>
              </a:ext>
            </a:extLst>
          </p:cNvPr>
          <p:cNvSpPr txBox="1"/>
          <p:nvPr/>
        </p:nvSpPr>
        <p:spPr>
          <a:xfrm>
            <a:off x="5738900" y="3884349"/>
            <a:ext cx="12036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7" name="TextBox 286">
            <a:extLst>
              <a:ext uri="{FF2B5EF4-FFF2-40B4-BE49-F238E27FC236}">
                <a16:creationId xmlns:a16="http://schemas.microsoft.com/office/drawing/2014/main" id="{75BD5652-0D5A-4858-B5DC-46ABA6C3F399}"/>
              </a:ext>
            </a:extLst>
          </p:cNvPr>
          <p:cNvSpPr txBox="1"/>
          <p:nvPr/>
        </p:nvSpPr>
        <p:spPr>
          <a:xfrm>
            <a:off x="7155707" y="3884349"/>
            <a:ext cx="12036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8" name="TextBox 287">
            <a:extLst>
              <a:ext uri="{FF2B5EF4-FFF2-40B4-BE49-F238E27FC236}">
                <a16:creationId xmlns:a16="http://schemas.microsoft.com/office/drawing/2014/main" id="{3EA03CF4-B288-4C4A-AB95-AF1D99701317}"/>
              </a:ext>
            </a:extLst>
          </p:cNvPr>
          <p:cNvSpPr txBox="1"/>
          <p:nvPr/>
        </p:nvSpPr>
        <p:spPr>
          <a:xfrm>
            <a:off x="8572513" y="3884349"/>
            <a:ext cx="12036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9" name="TextBox 288">
            <a:extLst>
              <a:ext uri="{FF2B5EF4-FFF2-40B4-BE49-F238E27FC236}">
                <a16:creationId xmlns:a16="http://schemas.microsoft.com/office/drawing/2014/main" id="{A019D697-1A13-43F1-84CA-A20DC2D1D1E7}"/>
              </a:ext>
            </a:extLst>
          </p:cNvPr>
          <p:cNvSpPr txBox="1"/>
          <p:nvPr/>
        </p:nvSpPr>
        <p:spPr>
          <a:xfrm>
            <a:off x="1488479" y="3884349"/>
            <a:ext cx="12036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90" name="Group 71">
            <a:extLst>
              <a:ext uri="{FF2B5EF4-FFF2-40B4-BE49-F238E27FC236}">
                <a16:creationId xmlns:a16="http://schemas.microsoft.com/office/drawing/2014/main" id="{7D0EB0F0-DCEC-49C1-9FDE-B08D52B3BF5A}"/>
              </a:ext>
            </a:extLst>
          </p:cNvPr>
          <p:cNvGrpSpPr/>
          <p:nvPr/>
        </p:nvGrpSpPr>
        <p:grpSpPr>
          <a:xfrm>
            <a:off x="762225" y="4836480"/>
            <a:ext cx="1836018" cy="1078798"/>
            <a:chOff x="7026501" y="4509120"/>
            <a:chExt cx="1499710" cy="1078798"/>
          </a:xfrm>
        </p:grpSpPr>
        <p:sp>
          <p:nvSpPr>
            <p:cNvPr id="291" name="TextBox 290">
              <a:extLst>
                <a:ext uri="{FF2B5EF4-FFF2-40B4-BE49-F238E27FC236}">
                  <a16:creationId xmlns:a16="http://schemas.microsoft.com/office/drawing/2014/main" id="{CA811505-6CBA-4045-AC8F-305B62005777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2" name="TextBox 291">
              <a:extLst>
                <a:ext uri="{FF2B5EF4-FFF2-40B4-BE49-F238E27FC236}">
                  <a16:creationId xmlns:a16="http://schemas.microsoft.com/office/drawing/2014/main" id="{3F8F66C9-5C21-424D-8A0E-37338376EC50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11245</TotalTime>
  <Words>104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19</cp:revision>
  <dcterms:created xsi:type="dcterms:W3CDTF">2018-02-18T19:39:47Z</dcterms:created>
  <dcterms:modified xsi:type="dcterms:W3CDTF">2018-04-20T03:41:16Z</dcterms:modified>
</cp:coreProperties>
</file>