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circle"/>
            <c:size val="7"/>
            <c:spPr>
              <a:solidFill>
                <a:schemeClr val="accent4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15</c:v>
                </c:pt>
                <c:pt idx="1">
                  <c:v>60</c:v>
                </c:pt>
                <c:pt idx="2">
                  <c:v>20</c:v>
                </c:pt>
                <c:pt idx="3">
                  <c:v>45</c:v>
                </c:pt>
                <c:pt idx="4">
                  <c:v>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BAF-42DB-A01C-40B3B8FD8F9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circle"/>
            <c:size val="7"/>
            <c:spPr>
              <a:solidFill>
                <a:schemeClr val="accent3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10</c:v>
                </c:pt>
                <c:pt idx="1">
                  <c:v>50</c:v>
                </c:pt>
                <c:pt idx="2">
                  <c:v>35</c:v>
                </c:pt>
                <c:pt idx="3">
                  <c:v>65</c:v>
                </c:pt>
                <c:pt idx="4">
                  <c:v>50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1BAF-42DB-A01C-40B3B8FD8F9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ln>
              <a:solidFill>
                <a:schemeClr val="accent2"/>
              </a:solidFill>
            </a:ln>
          </c:spPr>
          <c:marker>
            <c:symbol val="circle"/>
            <c:size val="7"/>
            <c:spPr>
              <a:solidFill>
                <a:schemeClr val="accent2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Sheet1!$D$2:$D$6</c:f>
              <c:numCache>
                <c:formatCode>General</c:formatCode>
                <c:ptCount val="5"/>
                <c:pt idx="0">
                  <c:v>5</c:v>
                </c:pt>
                <c:pt idx="1">
                  <c:v>25</c:v>
                </c:pt>
                <c:pt idx="2">
                  <c:v>25</c:v>
                </c:pt>
                <c:pt idx="3">
                  <c:v>70</c:v>
                </c:pt>
                <c:pt idx="4">
                  <c:v>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BAF-42DB-A01C-40B3B8FD8F9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marker>
            <c:symbol val="circle"/>
            <c:size val="7"/>
            <c:spPr>
              <a:solidFill>
                <a:schemeClr val="accent1"/>
              </a:solidFill>
              <a:ln>
                <a:noFill/>
              </a:ln>
            </c:spPr>
          </c:marker>
          <c:cat>
            <c:strRef>
              <c:f>Sheet1!$A$2:$A$6</c:f>
              <c:strCache>
                <c:ptCount val="5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 5</c:v>
                </c:pt>
              </c:strCache>
            </c:strRef>
          </c:cat>
          <c:val>
            <c:numRef>
              <c:f>Sheet1!$E$2:$E$6</c:f>
              <c:numCache>
                <c:formatCode>General</c:formatCode>
                <c:ptCount val="5"/>
                <c:pt idx="0">
                  <c:v>20</c:v>
                </c:pt>
                <c:pt idx="1">
                  <c:v>65</c:v>
                </c:pt>
                <c:pt idx="2">
                  <c:v>15</c:v>
                </c:pt>
                <c:pt idx="3">
                  <c:v>50</c:v>
                </c:pt>
                <c:pt idx="4">
                  <c:v>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BAF-42DB-A01C-40B3B8FD8F9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56183680"/>
        <c:axId val="656185600"/>
      </c:lineChart>
      <c:catAx>
        <c:axId val="65618368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656185600"/>
        <c:crosses val="autoZero"/>
        <c:auto val="1"/>
        <c:lblAlgn val="ctr"/>
        <c:lblOffset val="100"/>
        <c:noMultiLvlLbl val="0"/>
      </c:catAx>
      <c:valAx>
        <c:axId val="65618560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low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ko-KR"/>
          </a:p>
        </c:txPr>
        <c:crossAx val="656183680"/>
        <c:crosses val="autoZero"/>
        <c:crossBetween val="between"/>
        <c:majorUnit val="20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46" name="Rounded Rectangle 3">
            <a:extLst>
              <a:ext uri="{FF2B5EF4-FFF2-40B4-BE49-F238E27FC236}">
                <a16:creationId xmlns:a16="http://schemas.microsoft.com/office/drawing/2014/main" id="{AD22234A-A2E5-4C2D-B3BD-774C83FE4BD5}"/>
              </a:ext>
            </a:extLst>
          </p:cNvPr>
          <p:cNvSpPr/>
          <p:nvPr/>
        </p:nvSpPr>
        <p:spPr>
          <a:xfrm>
            <a:off x="2162111" y="1807391"/>
            <a:ext cx="7836324" cy="2313226"/>
          </a:xfrm>
          <a:prstGeom prst="roundRect">
            <a:avLst>
              <a:gd name="adj" fmla="val 7009"/>
            </a:avLst>
          </a:prstGeom>
          <a:noFill/>
          <a:ln w="15875">
            <a:gradFill>
              <a:gsLst>
                <a:gs pos="0">
                  <a:schemeClr val="bg1"/>
                </a:gs>
                <a:gs pos="100000">
                  <a:schemeClr val="accent1">
                    <a:tint val="23500"/>
                    <a:satMod val="160000"/>
                    <a:alpha val="0"/>
                  </a:schemeClr>
                </a:gs>
              </a:gsLst>
              <a:lin ang="5400000" scaled="0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graphicFrame>
        <p:nvGraphicFramePr>
          <p:cNvPr id="347" name="Table 4">
            <a:extLst>
              <a:ext uri="{FF2B5EF4-FFF2-40B4-BE49-F238E27FC236}">
                <a16:creationId xmlns:a16="http://schemas.microsoft.com/office/drawing/2014/main" id="{F1AAF972-3346-42A0-9630-FE38CF8497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1486850"/>
              </p:ext>
            </p:extLst>
          </p:nvPr>
        </p:nvGraphicFramePr>
        <p:xfrm>
          <a:off x="874836" y="4194940"/>
          <a:ext cx="10442328" cy="18638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9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26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2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2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264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7264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2765">
                <a:tc>
                  <a:txBody>
                    <a:bodyPr/>
                    <a:lstStyle/>
                    <a:p>
                      <a:pPr algn="ctr" latinLnBrk="1"/>
                      <a:endParaRPr lang="ko-KR" altLang="en-US" sz="1200" dirty="0"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BC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2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2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2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276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Add Text</a:t>
                      </a:r>
                      <a:endParaRPr lang="ko-KR" altLang="en-US" sz="120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cs typeface="Arial" pitchFamily="34" charset="0"/>
                        </a:rPr>
                        <a:t>Text</a:t>
                      </a:r>
                      <a:endParaRPr lang="ko-KR" altLang="en-US" sz="1200" b="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rgbClr val="57687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348" name="Chart 5">
            <a:extLst>
              <a:ext uri="{FF2B5EF4-FFF2-40B4-BE49-F238E27FC236}">
                <a16:creationId xmlns:a16="http://schemas.microsoft.com/office/drawing/2014/main" id="{68957A27-8464-43BE-BCC2-2A02CD70F0A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13882745"/>
              </p:ext>
            </p:extLst>
          </p:nvPr>
        </p:nvGraphicFramePr>
        <p:xfrm>
          <a:off x="829408" y="1789232"/>
          <a:ext cx="10533184" cy="22826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11331</TotalTime>
  <Words>53</Words>
  <Application>Microsoft Office PowerPoint</Application>
  <PresentationFormat>와이드스크린</PresentationFormat>
  <Paragraphs>32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21</cp:revision>
  <dcterms:created xsi:type="dcterms:W3CDTF">2018-02-18T19:39:47Z</dcterms:created>
  <dcterms:modified xsi:type="dcterms:W3CDTF">2018-04-19T04:36:25Z</dcterms:modified>
</cp:coreProperties>
</file>