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9" name="Group 1">
            <a:extLst>
              <a:ext uri="{FF2B5EF4-FFF2-40B4-BE49-F238E27FC236}">
                <a16:creationId xmlns:a16="http://schemas.microsoft.com/office/drawing/2014/main" id="{D0209D4C-E695-4363-8BFF-BD637BCF9D64}"/>
              </a:ext>
            </a:extLst>
          </p:cNvPr>
          <p:cNvGrpSpPr/>
          <p:nvPr/>
        </p:nvGrpSpPr>
        <p:grpSpPr>
          <a:xfrm>
            <a:off x="6152023" y="3348056"/>
            <a:ext cx="1309197" cy="2785060"/>
            <a:chOff x="4630955" y="3880561"/>
            <a:chExt cx="914400" cy="1945207"/>
          </a:xfrm>
        </p:grpSpPr>
        <p:sp>
          <p:nvSpPr>
            <p:cNvPr id="90" name="Right Triangle 2">
              <a:extLst>
                <a:ext uri="{FF2B5EF4-FFF2-40B4-BE49-F238E27FC236}">
                  <a16:creationId xmlns:a16="http://schemas.microsoft.com/office/drawing/2014/main" id="{55B6FEE6-2558-4A83-A93A-2B063FE8AA25}"/>
                </a:ext>
              </a:extLst>
            </p:cNvPr>
            <p:cNvSpPr/>
            <p:nvPr/>
          </p:nvSpPr>
          <p:spPr>
            <a:xfrm>
              <a:off x="4630955" y="3880561"/>
              <a:ext cx="914400" cy="9144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1" name="Right Triangle 3">
              <a:extLst>
                <a:ext uri="{FF2B5EF4-FFF2-40B4-BE49-F238E27FC236}">
                  <a16:creationId xmlns:a16="http://schemas.microsoft.com/office/drawing/2014/main" id="{B226BEC5-7285-478F-B7B0-13ACFD5B4C1B}"/>
                </a:ext>
              </a:extLst>
            </p:cNvPr>
            <p:cNvSpPr/>
            <p:nvPr/>
          </p:nvSpPr>
          <p:spPr>
            <a:xfrm rot="5400000">
              <a:off x="4630955" y="4911368"/>
              <a:ext cx="914400" cy="914400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2" name="Group 4">
            <a:extLst>
              <a:ext uri="{FF2B5EF4-FFF2-40B4-BE49-F238E27FC236}">
                <a16:creationId xmlns:a16="http://schemas.microsoft.com/office/drawing/2014/main" id="{F90C5A10-6F5A-4247-918D-7F813C608763}"/>
              </a:ext>
            </a:extLst>
          </p:cNvPr>
          <p:cNvGrpSpPr/>
          <p:nvPr/>
        </p:nvGrpSpPr>
        <p:grpSpPr>
          <a:xfrm rot="10800000">
            <a:off x="4738991" y="1876516"/>
            <a:ext cx="1309197" cy="2785060"/>
            <a:chOff x="4630955" y="3880561"/>
            <a:chExt cx="914400" cy="1945207"/>
          </a:xfrm>
        </p:grpSpPr>
        <p:sp>
          <p:nvSpPr>
            <p:cNvPr id="93" name="Right Triangle 5">
              <a:extLst>
                <a:ext uri="{FF2B5EF4-FFF2-40B4-BE49-F238E27FC236}">
                  <a16:creationId xmlns:a16="http://schemas.microsoft.com/office/drawing/2014/main" id="{1CAB594D-ECFA-4797-BF0E-E888E5D5B4AA}"/>
                </a:ext>
              </a:extLst>
            </p:cNvPr>
            <p:cNvSpPr/>
            <p:nvPr/>
          </p:nvSpPr>
          <p:spPr>
            <a:xfrm>
              <a:off x="4630955" y="3880561"/>
              <a:ext cx="914400" cy="914400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4" name="Right Triangle 6">
              <a:extLst>
                <a:ext uri="{FF2B5EF4-FFF2-40B4-BE49-F238E27FC236}">
                  <a16:creationId xmlns:a16="http://schemas.microsoft.com/office/drawing/2014/main" id="{FD7E573B-EE8D-4A9D-9AFD-C1CC9E74CA81}"/>
                </a:ext>
              </a:extLst>
            </p:cNvPr>
            <p:cNvSpPr/>
            <p:nvPr/>
          </p:nvSpPr>
          <p:spPr>
            <a:xfrm rot="5400000">
              <a:off x="4630955" y="4911368"/>
              <a:ext cx="914400" cy="9144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5" name="Group 7">
            <a:extLst>
              <a:ext uri="{FF2B5EF4-FFF2-40B4-BE49-F238E27FC236}">
                <a16:creationId xmlns:a16="http://schemas.microsoft.com/office/drawing/2014/main" id="{3BF7B412-B0F3-4EF5-91AA-85EB252F22E7}"/>
              </a:ext>
            </a:extLst>
          </p:cNvPr>
          <p:cNvGrpSpPr/>
          <p:nvPr/>
        </p:nvGrpSpPr>
        <p:grpSpPr>
          <a:xfrm>
            <a:off x="823858" y="2114504"/>
            <a:ext cx="4007774" cy="738664"/>
            <a:chOff x="3017859" y="4283314"/>
            <a:chExt cx="1890849" cy="738664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90C8D3D9-A1CA-4C29-94AB-61594BB3CB7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49397BA0-DE6D-4C33-B9F2-061BFB735E7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" name="Group 10">
            <a:extLst>
              <a:ext uri="{FF2B5EF4-FFF2-40B4-BE49-F238E27FC236}">
                <a16:creationId xmlns:a16="http://schemas.microsoft.com/office/drawing/2014/main" id="{E14A5DD2-5B80-4EF9-A76C-757865774229}"/>
              </a:ext>
            </a:extLst>
          </p:cNvPr>
          <p:cNvGrpSpPr/>
          <p:nvPr/>
        </p:nvGrpSpPr>
        <p:grpSpPr>
          <a:xfrm>
            <a:off x="7375295" y="5147982"/>
            <a:ext cx="4104499" cy="738664"/>
            <a:chOff x="3017859" y="4283314"/>
            <a:chExt cx="1890849" cy="738664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4D7EF7F5-51F1-46DD-9F54-619C3F5AD3F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BCDD3A16-60B5-416C-81AC-4F5F9A082F19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1" name="Group 13">
            <a:extLst>
              <a:ext uri="{FF2B5EF4-FFF2-40B4-BE49-F238E27FC236}">
                <a16:creationId xmlns:a16="http://schemas.microsoft.com/office/drawing/2014/main" id="{20DC90B0-A012-49C9-ABAF-BE4DE52A0BF3}"/>
              </a:ext>
            </a:extLst>
          </p:cNvPr>
          <p:cNvGrpSpPr/>
          <p:nvPr/>
        </p:nvGrpSpPr>
        <p:grpSpPr>
          <a:xfrm>
            <a:off x="7375295" y="3631242"/>
            <a:ext cx="4104499" cy="738664"/>
            <a:chOff x="3017859" y="4283314"/>
            <a:chExt cx="1890849" cy="738664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C5D4B00A-6540-4696-B696-89247A30E653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C8BDCDD3-A270-48A6-973C-3E8A34D6127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4" name="Group 16">
            <a:extLst>
              <a:ext uri="{FF2B5EF4-FFF2-40B4-BE49-F238E27FC236}">
                <a16:creationId xmlns:a16="http://schemas.microsoft.com/office/drawing/2014/main" id="{A2DBA76F-8D2B-478B-8FF7-29421DF5FC60}"/>
              </a:ext>
            </a:extLst>
          </p:cNvPr>
          <p:cNvGrpSpPr/>
          <p:nvPr/>
        </p:nvGrpSpPr>
        <p:grpSpPr>
          <a:xfrm>
            <a:off x="823858" y="3631242"/>
            <a:ext cx="4007774" cy="738664"/>
            <a:chOff x="3017859" y="4283314"/>
            <a:chExt cx="1890849" cy="738664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2CFAE32-111E-4354-8026-9E1D16F6063E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E1EC8D97-7EEF-4C7D-9B6C-588368441281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EB8AA78F-2AAB-4EBB-9193-F1E7DB1CFAAB}"/>
              </a:ext>
            </a:extLst>
          </p:cNvPr>
          <p:cNvSpPr txBox="1"/>
          <p:nvPr/>
        </p:nvSpPr>
        <p:spPr>
          <a:xfrm>
            <a:off x="5102774" y="2498852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F361946-3202-4446-8053-9DB3AC16E894}"/>
              </a:ext>
            </a:extLst>
          </p:cNvPr>
          <p:cNvSpPr txBox="1"/>
          <p:nvPr/>
        </p:nvSpPr>
        <p:spPr>
          <a:xfrm>
            <a:off x="5102774" y="3439317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EF359FC-7B96-4D33-AEA2-6F3AB6258A8D}"/>
              </a:ext>
            </a:extLst>
          </p:cNvPr>
          <p:cNvSpPr txBox="1"/>
          <p:nvPr/>
        </p:nvSpPr>
        <p:spPr>
          <a:xfrm>
            <a:off x="6078035" y="4024871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5533F7A-52D4-4AD1-801F-C1B4CF268116}"/>
              </a:ext>
            </a:extLst>
          </p:cNvPr>
          <p:cNvSpPr txBox="1"/>
          <p:nvPr/>
        </p:nvSpPr>
        <p:spPr>
          <a:xfrm>
            <a:off x="6078035" y="4893743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104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2018-04-12T01:41:33Z</dcterms:modified>
</cp:coreProperties>
</file>