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15" name="Group 12">
            <a:extLst>
              <a:ext uri="{FF2B5EF4-FFF2-40B4-BE49-F238E27FC236}">
                <a16:creationId xmlns:a16="http://schemas.microsoft.com/office/drawing/2014/main" id="{514FE4AB-E2C9-4BB4-B598-EBB789925116}"/>
              </a:ext>
            </a:extLst>
          </p:cNvPr>
          <p:cNvGrpSpPr/>
          <p:nvPr/>
        </p:nvGrpSpPr>
        <p:grpSpPr>
          <a:xfrm>
            <a:off x="1054623" y="1918300"/>
            <a:ext cx="1775628" cy="2015657"/>
            <a:chOff x="683568" y="1203598"/>
            <a:chExt cx="2088232" cy="2402552"/>
          </a:xfrm>
        </p:grpSpPr>
        <p:sp>
          <p:nvSpPr>
            <p:cNvPr id="316" name="Oval 3">
              <a:extLst>
                <a:ext uri="{FF2B5EF4-FFF2-40B4-BE49-F238E27FC236}">
                  <a16:creationId xmlns:a16="http://schemas.microsoft.com/office/drawing/2014/main" id="{A9018003-0838-4006-9B14-6C7F2F26C321}"/>
                </a:ext>
              </a:extLst>
            </p:cNvPr>
            <p:cNvSpPr/>
            <p:nvPr/>
          </p:nvSpPr>
          <p:spPr>
            <a:xfrm>
              <a:off x="683568" y="1203598"/>
              <a:ext cx="2088232" cy="2402552"/>
            </a:xfrm>
            <a:custGeom>
              <a:avLst/>
              <a:gdLst/>
              <a:ahLst/>
              <a:cxnLst/>
              <a:rect l="l" t="t" r="r" b="b"/>
              <a:pathLst>
                <a:path w="2088232" h="2402552">
                  <a:moveTo>
                    <a:pt x="1044117" y="552847"/>
                  </a:moveTo>
                  <a:cubicBezTo>
                    <a:pt x="599202" y="552847"/>
                    <a:pt x="238527" y="913522"/>
                    <a:pt x="238527" y="1358437"/>
                  </a:cubicBezTo>
                  <a:cubicBezTo>
                    <a:pt x="238527" y="1803352"/>
                    <a:pt x="599202" y="2164027"/>
                    <a:pt x="1044117" y="2164027"/>
                  </a:cubicBezTo>
                  <a:cubicBezTo>
                    <a:pt x="1489032" y="2164027"/>
                    <a:pt x="1849707" y="1803352"/>
                    <a:pt x="1849707" y="1358437"/>
                  </a:cubicBezTo>
                  <a:cubicBezTo>
                    <a:pt x="1849707" y="913522"/>
                    <a:pt x="1489032" y="552847"/>
                    <a:pt x="1044117" y="552847"/>
                  </a:cubicBezTo>
                  <a:close/>
                  <a:moveTo>
                    <a:pt x="810091" y="0"/>
                  </a:moveTo>
                  <a:lnTo>
                    <a:pt x="1278141" y="0"/>
                  </a:lnTo>
                  <a:cubicBezTo>
                    <a:pt x="1298026" y="0"/>
                    <a:pt x="1314146" y="16120"/>
                    <a:pt x="1314146" y="36005"/>
                  </a:cubicBezTo>
                  <a:lnTo>
                    <a:pt x="1314146" y="180019"/>
                  </a:lnTo>
                  <a:cubicBezTo>
                    <a:pt x="1314146" y="199904"/>
                    <a:pt x="1298026" y="216024"/>
                    <a:pt x="1278141" y="216024"/>
                  </a:cubicBezTo>
                  <a:lnTo>
                    <a:pt x="1189916" y="216024"/>
                  </a:lnTo>
                  <a:lnTo>
                    <a:pt x="1189916" y="325251"/>
                  </a:lnTo>
                  <a:cubicBezTo>
                    <a:pt x="1313373" y="341707"/>
                    <a:pt x="1429788" y="380567"/>
                    <a:pt x="1535288" y="437200"/>
                  </a:cubicBezTo>
                  <a:lnTo>
                    <a:pt x="1614542" y="334593"/>
                  </a:lnTo>
                  <a:cubicBezTo>
                    <a:pt x="1626779" y="318750"/>
                    <a:pt x="1645659" y="310433"/>
                    <a:pt x="1666290" y="309793"/>
                  </a:cubicBezTo>
                  <a:cubicBezTo>
                    <a:pt x="1686921" y="309154"/>
                    <a:pt x="1709305" y="316191"/>
                    <a:pt x="1728552" y="331057"/>
                  </a:cubicBezTo>
                  <a:lnTo>
                    <a:pt x="1819933" y="401640"/>
                  </a:lnTo>
                  <a:cubicBezTo>
                    <a:pt x="1858426" y="431372"/>
                    <a:pt x="1869790" y="481160"/>
                    <a:pt x="1845317" y="512845"/>
                  </a:cubicBezTo>
                  <a:lnTo>
                    <a:pt x="1770683" y="609470"/>
                  </a:lnTo>
                  <a:cubicBezTo>
                    <a:pt x="1966699" y="798772"/>
                    <a:pt x="2088232" y="1064411"/>
                    <a:pt x="2088232" y="1358436"/>
                  </a:cubicBezTo>
                  <a:cubicBezTo>
                    <a:pt x="2088232" y="1935085"/>
                    <a:pt x="1620765" y="2402552"/>
                    <a:pt x="1044116" y="2402552"/>
                  </a:cubicBezTo>
                  <a:cubicBezTo>
                    <a:pt x="467467" y="2402552"/>
                    <a:pt x="0" y="1935085"/>
                    <a:pt x="0" y="1358436"/>
                  </a:cubicBezTo>
                  <a:cubicBezTo>
                    <a:pt x="0" y="1069782"/>
                    <a:pt x="117135" y="808485"/>
                    <a:pt x="306495" y="619517"/>
                  </a:cubicBezTo>
                  <a:lnTo>
                    <a:pt x="238549" y="534893"/>
                  </a:lnTo>
                  <a:cubicBezTo>
                    <a:pt x="226016" y="519284"/>
                    <a:pt x="222355" y="498981"/>
                    <a:pt x="226569" y="478775"/>
                  </a:cubicBezTo>
                  <a:cubicBezTo>
                    <a:pt x="230783" y="458568"/>
                    <a:pt x="242871" y="438457"/>
                    <a:pt x="261834" y="423231"/>
                  </a:cubicBezTo>
                  <a:lnTo>
                    <a:pt x="351870" y="350939"/>
                  </a:lnTo>
                  <a:cubicBezTo>
                    <a:pt x="389796" y="320488"/>
                    <a:pt x="440860" y="321109"/>
                    <a:pt x="465926" y="352328"/>
                  </a:cubicBezTo>
                  <a:lnTo>
                    <a:pt x="539817" y="444356"/>
                  </a:lnTo>
                  <a:cubicBezTo>
                    <a:pt x="648764" y="383834"/>
                    <a:pt x="769736" y="342420"/>
                    <a:pt x="898316" y="325075"/>
                  </a:cubicBezTo>
                  <a:lnTo>
                    <a:pt x="898316" y="216024"/>
                  </a:lnTo>
                  <a:lnTo>
                    <a:pt x="810091" y="216024"/>
                  </a:lnTo>
                  <a:cubicBezTo>
                    <a:pt x="790206" y="216024"/>
                    <a:pt x="774086" y="199904"/>
                    <a:pt x="774086" y="180019"/>
                  </a:cubicBezTo>
                  <a:lnTo>
                    <a:pt x="774086" y="36005"/>
                  </a:lnTo>
                  <a:cubicBezTo>
                    <a:pt x="774086" y="16120"/>
                    <a:pt x="790206" y="0"/>
                    <a:pt x="810091" y="0"/>
                  </a:cubicBezTo>
                  <a:close/>
                </a:path>
              </a:pathLst>
            </a:cu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17" name="Pie 11">
              <a:extLst>
                <a:ext uri="{FF2B5EF4-FFF2-40B4-BE49-F238E27FC236}">
                  <a16:creationId xmlns:a16="http://schemas.microsoft.com/office/drawing/2014/main" id="{7F5E4E41-D68A-48A1-BA88-CA0DAC3EF07E}"/>
                </a:ext>
              </a:extLst>
            </p:cNvPr>
            <p:cNvSpPr/>
            <p:nvPr/>
          </p:nvSpPr>
          <p:spPr>
            <a:xfrm>
              <a:off x="971600" y="1802522"/>
              <a:ext cx="1512168" cy="1512168"/>
            </a:xfrm>
            <a:prstGeom prst="pie">
              <a:avLst>
                <a:gd name="adj1" fmla="val 16170671"/>
                <a:gd name="adj2" fmla="val 330970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18" name="Group 19">
            <a:extLst>
              <a:ext uri="{FF2B5EF4-FFF2-40B4-BE49-F238E27FC236}">
                <a16:creationId xmlns:a16="http://schemas.microsoft.com/office/drawing/2014/main" id="{5C36AC4A-1FB4-49D2-AA65-E2EB7B9DFB38}"/>
              </a:ext>
            </a:extLst>
          </p:cNvPr>
          <p:cNvGrpSpPr/>
          <p:nvPr/>
        </p:nvGrpSpPr>
        <p:grpSpPr>
          <a:xfrm>
            <a:off x="3818942" y="1918300"/>
            <a:ext cx="1775628" cy="2015657"/>
            <a:chOff x="683568" y="1203598"/>
            <a:chExt cx="2088232" cy="2402552"/>
          </a:xfrm>
        </p:grpSpPr>
        <p:sp>
          <p:nvSpPr>
            <p:cNvPr id="319" name="Oval 3">
              <a:extLst>
                <a:ext uri="{FF2B5EF4-FFF2-40B4-BE49-F238E27FC236}">
                  <a16:creationId xmlns:a16="http://schemas.microsoft.com/office/drawing/2014/main" id="{EECD7EAD-CF6C-4129-B446-A30DC70C6371}"/>
                </a:ext>
              </a:extLst>
            </p:cNvPr>
            <p:cNvSpPr/>
            <p:nvPr/>
          </p:nvSpPr>
          <p:spPr>
            <a:xfrm>
              <a:off x="683568" y="1203598"/>
              <a:ext cx="2088232" cy="2402552"/>
            </a:xfrm>
            <a:custGeom>
              <a:avLst/>
              <a:gdLst/>
              <a:ahLst/>
              <a:cxnLst/>
              <a:rect l="l" t="t" r="r" b="b"/>
              <a:pathLst>
                <a:path w="2088232" h="2402552">
                  <a:moveTo>
                    <a:pt x="1044117" y="552847"/>
                  </a:moveTo>
                  <a:cubicBezTo>
                    <a:pt x="599202" y="552847"/>
                    <a:pt x="238527" y="913522"/>
                    <a:pt x="238527" y="1358437"/>
                  </a:cubicBezTo>
                  <a:cubicBezTo>
                    <a:pt x="238527" y="1803352"/>
                    <a:pt x="599202" y="2164027"/>
                    <a:pt x="1044117" y="2164027"/>
                  </a:cubicBezTo>
                  <a:cubicBezTo>
                    <a:pt x="1489032" y="2164027"/>
                    <a:pt x="1849707" y="1803352"/>
                    <a:pt x="1849707" y="1358437"/>
                  </a:cubicBezTo>
                  <a:cubicBezTo>
                    <a:pt x="1849707" y="913522"/>
                    <a:pt x="1489032" y="552847"/>
                    <a:pt x="1044117" y="552847"/>
                  </a:cubicBezTo>
                  <a:close/>
                  <a:moveTo>
                    <a:pt x="810091" y="0"/>
                  </a:moveTo>
                  <a:lnTo>
                    <a:pt x="1278141" y="0"/>
                  </a:lnTo>
                  <a:cubicBezTo>
                    <a:pt x="1298026" y="0"/>
                    <a:pt x="1314146" y="16120"/>
                    <a:pt x="1314146" y="36005"/>
                  </a:cubicBezTo>
                  <a:lnTo>
                    <a:pt x="1314146" y="180019"/>
                  </a:lnTo>
                  <a:cubicBezTo>
                    <a:pt x="1314146" y="199904"/>
                    <a:pt x="1298026" y="216024"/>
                    <a:pt x="1278141" y="216024"/>
                  </a:cubicBezTo>
                  <a:lnTo>
                    <a:pt x="1189916" y="216024"/>
                  </a:lnTo>
                  <a:lnTo>
                    <a:pt x="1189916" y="325251"/>
                  </a:lnTo>
                  <a:cubicBezTo>
                    <a:pt x="1313373" y="341707"/>
                    <a:pt x="1429788" y="380567"/>
                    <a:pt x="1535288" y="437200"/>
                  </a:cubicBezTo>
                  <a:lnTo>
                    <a:pt x="1614542" y="334593"/>
                  </a:lnTo>
                  <a:cubicBezTo>
                    <a:pt x="1626779" y="318750"/>
                    <a:pt x="1645659" y="310433"/>
                    <a:pt x="1666290" y="309793"/>
                  </a:cubicBezTo>
                  <a:cubicBezTo>
                    <a:pt x="1686921" y="309154"/>
                    <a:pt x="1709305" y="316191"/>
                    <a:pt x="1728552" y="331057"/>
                  </a:cubicBezTo>
                  <a:lnTo>
                    <a:pt x="1819933" y="401640"/>
                  </a:lnTo>
                  <a:cubicBezTo>
                    <a:pt x="1858426" y="431372"/>
                    <a:pt x="1869790" y="481160"/>
                    <a:pt x="1845317" y="512845"/>
                  </a:cubicBezTo>
                  <a:lnTo>
                    <a:pt x="1770683" y="609470"/>
                  </a:lnTo>
                  <a:cubicBezTo>
                    <a:pt x="1966699" y="798772"/>
                    <a:pt x="2088232" y="1064411"/>
                    <a:pt x="2088232" y="1358436"/>
                  </a:cubicBezTo>
                  <a:cubicBezTo>
                    <a:pt x="2088232" y="1935085"/>
                    <a:pt x="1620765" y="2402552"/>
                    <a:pt x="1044116" y="2402552"/>
                  </a:cubicBezTo>
                  <a:cubicBezTo>
                    <a:pt x="467467" y="2402552"/>
                    <a:pt x="0" y="1935085"/>
                    <a:pt x="0" y="1358436"/>
                  </a:cubicBezTo>
                  <a:cubicBezTo>
                    <a:pt x="0" y="1069782"/>
                    <a:pt x="117135" y="808485"/>
                    <a:pt x="306495" y="619517"/>
                  </a:cubicBezTo>
                  <a:lnTo>
                    <a:pt x="238549" y="534893"/>
                  </a:lnTo>
                  <a:cubicBezTo>
                    <a:pt x="226016" y="519284"/>
                    <a:pt x="222355" y="498981"/>
                    <a:pt x="226569" y="478775"/>
                  </a:cubicBezTo>
                  <a:cubicBezTo>
                    <a:pt x="230783" y="458568"/>
                    <a:pt x="242871" y="438457"/>
                    <a:pt x="261834" y="423231"/>
                  </a:cubicBezTo>
                  <a:lnTo>
                    <a:pt x="351870" y="350939"/>
                  </a:lnTo>
                  <a:cubicBezTo>
                    <a:pt x="389796" y="320488"/>
                    <a:pt x="440860" y="321109"/>
                    <a:pt x="465926" y="352328"/>
                  </a:cubicBezTo>
                  <a:lnTo>
                    <a:pt x="539817" y="444356"/>
                  </a:lnTo>
                  <a:cubicBezTo>
                    <a:pt x="648764" y="383834"/>
                    <a:pt x="769736" y="342420"/>
                    <a:pt x="898316" y="325075"/>
                  </a:cubicBezTo>
                  <a:lnTo>
                    <a:pt x="898316" y="216024"/>
                  </a:lnTo>
                  <a:lnTo>
                    <a:pt x="810091" y="216024"/>
                  </a:lnTo>
                  <a:cubicBezTo>
                    <a:pt x="790206" y="216024"/>
                    <a:pt x="774086" y="199904"/>
                    <a:pt x="774086" y="180019"/>
                  </a:cubicBezTo>
                  <a:lnTo>
                    <a:pt x="774086" y="36005"/>
                  </a:lnTo>
                  <a:cubicBezTo>
                    <a:pt x="774086" y="16120"/>
                    <a:pt x="790206" y="0"/>
                    <a:pt x="810091" y="0"/>
                  </a:cubicBezTo>
                  <a:close/>
                </a:path>
              </a:pathLst>
            </a:cu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20" name="Pie 21">
              <a:extLst>
                <a:ext uri="{FF2B5EF4-FFF2-40B4-BE49-F238E27FC236}">
                  <a16:creationId xmlns:a16="http://schemas.microsoft.com/office/drawing/2014/main" id="{E401D373-37EA-4474-9740-6036C1E57E16}"/>
                </a:ext>
              </a:extLst>
            </p:cNvPr>
            <p:cNvSpPr/>
            <p:nvPr/>
          </p:nvSpPr>
          <p:spPr>
            <a:xfrm>
              <a:off x="971599" y="1802522"/>
              <a:ext cx="1512168" cy="1512168"/>
            </a:xfrm>
            <a:prstGeom prst="pie">
              <a:avLst>
                <a:gd name="adj1" fmla="val 16170671"/>
                <a:gd name="adj2" fmla="val 10849812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21" name="Group 22">
            <a:extLst>
              <a:ext uri="{FF2B5EF4-FFF2-40B4-BE49-F238E27FC236}">
                <a16:creationId xmlns:a16="http://schemas.microsoft.com/office/drawing/2014/main" id="{39B707DC-FAC6-4C50-890E-D1D14DAE8DBE}"/>
              </a:ext>
            </a:extLst>
          </p:cNvPr>
          <p:cNvGrpSpPr/>
          <p:nvPr/>
        </p:nvGrpSpPr>
        <p:grpSpPr>
          <a:xfrm>
            <a:off x="6583261" y="1918300"/>
            <a:ext cx="1775628" cy="2015657"/>
            <a:chOff x="683568" y="1203598"/>
            <a:chExt cx="2088232" cy="2402552"/>
          </a:xfrm>
        </p:grpSpPr>
        <p:sp>
          <p:nvSpPr>
            <p:cNvPr id="322" name="Oval 3">
              <a:extLst>
                <a:ext uri="{FF2B5EF4-FFF2-40B4-BE49-F238E27FC236}">
                  <a16:creationId xmlns:a16="http://schemas.microsoft.com/office/drawing/2014/main" id="{2858049E-80CD-4E85-B819-7BFF088CA51D}"/>
                </a:ext>
              </a:extLst>
            </p:cNvPr>
            <p:cNvSpPr/>
            <p:nvPr/>
          </p:nvSpPr>
          <p:spPr>
            <a:xfrm>
              <a:off x="683568" y="1203598"/>
              <a:ext cx="2088232" cy="2402552"/>
            </a:xfrm>
            <a:custGeom>
              <a:avLst/>
              <a:gdLst/>
              <a:ahLst/>
              <a:cxnLst/>
              <a:rect l="l" t="t" r="r" b="b"/>
              <a:pathLst>
                <a:path w="2088232" h="2402552">
                  <a:moveTo>
                    <a:pt x="1044117" y="552847"/>
                  </a:moveTo>
                  <a:cubicBezTo>
                    <a:pt x="599202" y="552847"/>
                    <a:pt x="238527" y="913522"/>
                    <a:pt x="238527" y="1358437"/>
                  </a:cubicBezTo>
                  <a:cubicBezTo>
                    <a:pt x="238527" y="1803352"/>
                    <a:pt x="599202" y="2164027"/>
                    <a:pt x="1044117" y="2164027"/>
                  </a:cubicBezTo>
                  <a:cubicBezTo>
                    <a:pt x="1489032" y="2164027"/>
                    <a:pt x="1849707" y="1803352"/>
                    <a:pt x="1849707" y="1358437"/>
                  </a:cubicBezTo>
                  <a:cubicBezTo>
                    <a:pt x="1849707" y="913522"/>
                    <a:pt x="1489032" y="552847"/>
                    <a:pt x="1044117" y="552847"/>
                  </a:cubicBezTo>
                  <a:close/>
                  <a:moveTo>
                    <a:pt x="810091" y="0"/>
                  </a:moveTo>
                  <a:lnTo>
                    <a:pt x="1278141" y="0"/>
                  </a:lnTo>
                  <a:cubicBezTo>
                    <a:pt x="1298026" y="0"/>
                    <a:pt x="1314146" y="16120"/>
                    <a:pt x="1314146" y="36005"/>
                  </a:cubicBezTo>
                  <a:lnTo>
                    <a:pt x="1314146" y="180019"/>
                  </a:lnTo>
                  <a:cubicBezTo>
                    <a:pt x="1314146" y="199904"/>
                    <a:pt x="1298026" y="216024"/>
                    <a:pt x="1278141" y="216024"/>
                  </a:cubicBezTo>
                  <a:lnTo>
                    <a:pt x="1189916" y="216024"/>
                  </a:lnTo>
                  <a:lnTo>
                    <a:pt x="1189916" y="325251"/>
                  </a:lnTo>
                  <a:cubicBezTo>
                    <a:pt x="1313373" y="341707"/>
                    <a:pt x="1429788" y="380567"/>
                    <a:pt x="1535288" y="437200"/>
                  </a:cubicBezTo>
                  <a:lnTo>
                    <a:pt x="1614542" y="334593"/>
                  </a:lnTo>
                  <a:cubicBezTo>
                    <a:pt x="1626779" y="318750"/>
                    <a:pt x="1645659" y="310433"/>
                    <a:pt x="1666290" y="309793"/>
                  </a:cubicBezTo>
                  <a:cubicBezTo>
                    <a:pt x="1686921" y="309154"/>
                    <a:pt x="1709305" y="316191"/>
                    <a:pt x="1728552" y="331057"/>
                  </a:cubicBezTo>
                  <a:lnTo>
                    <a:pt x="1819933" y="401640"/>
                  </a:lnTo>
                  <a:cubicBezTo>
                    <a:pt x="1858426" y="431372"/>
                    <a:pt x="1869790" y="481160"/>
                    <a:pt x="1845317" y="512845"/>
                  </a:cubicBezTo>
                  <a:lnTo>
                    <a:pt x="1770683" y="609470"/>
                  </a:lnTo>
                  <a:cubicBezTo>
                    <a:pt x="1966699" y="798772"/>
                    <a:pt x="2088232" y="1064411"/>
                    <a:pt x="2088232" y="1358436"/>
                  </a:cubicBezTo>
                  <a:cubicBezTo>
                    <a:pt x="2088232" y="1935085"/>
                    <a:pt x="1620765" y="2402552"/>
                    <a:pt x="1044116" y="2402552"/>
                  </a:cubicBezTo>
                  <a:cubicBezTo>
                    <a:pt x="467467" y="2402552"/>
                    <a:pt x="0" y="1935085"/>
                    <a:pt x="0" y="1358436"/>
                  </a:cubicBezTo>
                  <a:cubicBezTo>
                    <a:pt x="0" y="1069782"/>
                    <a:pt x="117135" y="808485"/>
                    <a:pt x="306495" y="619517"/>
                  </a:cubicBezTo>
                  <a:lnTo>
                    <a:pt x="238549" y="534893"/>
                  </a:lnTo>
                  <a:cubicBezTo>
                    <a:pt x="226016" y="519284"/>
                    <a:pt x="222355" y="498981"/>
                    <a:pt x="226569" y="478775"/>
                  </a:cubicBezTo>
                  <a:cubicBezTo>
                    <a:pt x="230783" y="458568"/>
                    <a:pt x="242871" y="438457"/>
                    <a:pt x="261834" y="423231"/>
                  </a:cubicBezTo>
                  <a:lnTo>
                    <a:pt x="351870" y="350939"/>
                  </a:lnTo>
                  <a:cubicBezTo>
                    <a:pt x="389796" y="320488"/>
                    <a:pt x="440860" y="321109"/>
                    <a:pt x="465926" y="352328"/>
                  </a:cubicBezTo>
                  <a:lnTo>
                    <a:pt x="539817" y="444356"/>
                  </a:lnTo>
                  <a:cubicBezTo>
                    <a:pt x="648764" y="383834"/>
                    <a:pt x="769736" y="342420"/>
                    <a:pt x="898316" y="325075"/>
                  </a:cubicBezTo>
                  <a:lnTo>
                    <a:pt x="898316" y="216024"/>
                  </a:lnTo>
                  <a:lnTo>
                    <a:pt x="810091" y="216024"/>
                  </a:lnTo>
                  <a:cubicBezTo>
                    <a:pt x="790206" y="216024"/>
                    <a:pt x="774086" y="199904"/>
                    <a:pt x="774086" y="180019"/>
                  </a:cubicBezTo>
                  <a:lnTo>
                    <a:pt x="774086" y="36005"/>
                  </a:lnTo>
                  <a:cubicBezTo>
                    <a:pt x="774086" y="16120"/>
                    <a:pt x="790206" y="0"/>
                    <a:pt x="810091" y="0"/>
                  </a:cubicBez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23" name="Pie 24">
              <a:extLst>
                <a:ext uri="{FF2B5EF4-FFF2-40B4-BE49-F238E27FC236}">
                  <a16:creationId xmlns:a16="http://schemas.microsoft.com/office/drawing/2014/main" id="{7A4DE611-1F7D-4B2D-9692-654E08462039}"/>
                </a:ext>
              </a:extLst>
            </p:cNvPr>
            <p:cNvSpPr/>
            <p:nvPr/>
          </p:nvSpPr>
          <p:spPr>
            <a:xfrm>
              <a:off x="971599" y="1802522"/>
              <a:ext cx="1512168" cy="1512168"/>
            </a:xfrm>
            <a:prstGeom prst="pie">
              <a:avLst>
                <a:gd name="adj1" fmla="val 16170671"/>
                <a:gd name="adj2" fmla="val 673760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24" name="Group 25">
            <a:extLst>
              <a:ext uri="{FF2B5EF4-FFF2-40B4-BE49-F238E27FC236}">
                <a16:creationId xmlns:a16="http://schemas.microsoft.com/office/drawing/2014/main" id="{42911219-27DA-4648-B558-2B80B8BE51A0}"/>
              </a:ext>
            </a:extLst>
          </p:cNvPr>
          <p:cNvGrpSpPr/>
          <p:nvPr/>
        </p:nvGrpSpPr>
        <p:grpSpPr>
          <a:xfrm>
            <a:off x="9347581" y="1918300"/>
            <a:ext cx="1775628" cy="2015657"/>
            <a:chOff x="683568" y="1203598"/>
            <a:chExt cx="2088232" cy="2402552"/>
          </a:xfrm>
        </p:grpSpPr>
        <p:sp>
          <p:nvSpPr>
            <p:cNvPr id="325" name="Oval 3">
              <a:extLst>
                <a:ext uri="{FF2B5EF4-FFF2-40B4-BE49-F238E27FC236}">
                  <a16:creationId xmlns:a16="http://schemas.microsoft.com/office/drawing/2014/main" id="{9136346D-5708-433C-A4F0-F27290603379}"/>
                </a:ext>
              </a:extLst>
            </p:cNvPr>
            <p:cNvSpPr/>
            <p:nvPr/>
          </p:nvSpPr>
          <p:spPr>
            <a:xfrm>
              <a:off x="683568" y="1203598"/>
              <a:ext cx="2088232" cy="2402552"/>
            </a:xfrm>
            <a:custGeom>
              <a:avLst/>
              <a:gdLst/>
              <a:ahLst/>
              <a:cxnLst/>
              <a:rect l="l" t="t" r="r" b="b"/>
              <a:pathLst>
                <a:path w="2088232" h="2402552">
                  <a:moveTo>
                    <a:pt x="1044117" y="552847"/>
                  </a:moveTo>
                  <a:cubicBezTo>
                    <a:pt x="599202" y="552847"/>
                    <a:pt x="238527" y="913522"/>
                    <a:pt x="238527" y="1358437"/>
                  </a:cubicBezTo>
                  <a:cubicBezTo>
                    <a:pt x="238527" y="1803352"/>
                    <a:pt x="599202" y="2164027"/>
                    <a:pt x="1044117" y="2164027"/>
                  </a:cubicBezTo>
                  <a:cubicBezTo>
                    <a:pt x="1489032" y="2164027"/>
                    <a:pt x="1849707" y="1803352"/>
                    <a:pt x="1849707" y="1358437"/>
                  </a:cubicBezTo>
                  <a:cubicBezTo>
                    <a:pt x="1849707" y="913522"/>
                    <a:pt x="1489032" y="552847"/>
                    <a:pt x="1044117" y="552847"/>
                  </a:cubicBezTo>
                  <a:close/>
                  <a:moveTo>
                    <a:pt x="810091" y="0"/>
                  </a:moveTo>
                  <a:lnTo>
                    <a:pt x="1278141" y="0"/>
                  </a:lnTo>
                  <a:cubicBezTo>
                    <a:pt x="1298026" y="0"/>
                    <a:pt x="1314146" y="16120"/>
                    <a:pt x="1314146" y="36005"/>
                  </a:cubicBezTo>
                  <a:lnTo>
                    <a:pt x="1314146" y="180019"/>
                  </a:lnTo>
                  <a:cubicBezTo>
                    <a:pt x="1314146" y="199904"/>
                    <a:pt x="1298026" y="216024"/>
                    <a:pt x="1278141" y="216024"/>
                  </a:cubicBezTo>
                  <a:lnTo>
                    <a:pt x="1189916" y="216024"/>
                  </a:lnTo>
                  <a:lnTo>
                    <a:pt x="1189916" y="325251"/>
                  </a:lnTo>
                  <a:cubicBezTo>
                    <a:pt x="1313373" y="341707"/>
                    <a:pt x="1429788" y="380567"/>
                    <a:pt x="1535288" y="437200"/>
                  </a:cubicBezTo>
                  <a:lnTo>
                    <a:pt x="1614542" y="334593"/>
                  </a:lnTo>
                  <a:cubicBezTo>
                    <a:pt x="1626779" y="318750"/>
                    <a:pt x="1645659" y="310433"/>
                    <a:pt x="1666290" y="309793"/>
                  </a:cubicBezTo>
                  <a:cubicBezTo>
                    <a:pt x="1686921" y="309154"/>
                    <a:pt x="1709305" y="316191"/>
                    <a:pt x="1728552" y="331057"/>
                  </a:cubicBezTo>
                  <a:lnTo>
                    <a:pt x="1819933" y="401640"/>
                  </a:lnTo>
                  <a:cubicBezTo>
                    <a:pt x="1858426" y="431372"/>
                    <a:pt x="1869790" y="481160"/>
                    <a:pt x="1845317" y="512845"/>
                  </a:cubicBezTo>
                  <a:lnTo>
                    <a:pt x="1770683" y="609470"/>
                  </a:lnTo>
                  <a:cubicBezTo>
                    <a:pt x="1966699" y="798772"/>
                    <a:pt x="2088232" y="1064411"/>
                    <a:pt x="2088232" y="1358436"/>
                  </a:cubicBezTo>
                  <a:cubicBezTo>
                    <a:pt x="2088232" y="1935085"/>
                    <a:pt x="1620765" y="2402552"/>
                    <a:pt x="1044116" y="2402552"/>
                  </a:cubicBezTo>
                  <a:cubicBezTo>
                    <a:pt x="467467" y="2402552"/>
                    <a:pt x="0" y="1935085"/>
                    <a:pt x="0" y="1358436"/>
                  </a:cubicBezTo>
                  <a:cubicBezTo>
                    <a:pt x="0" y="1069782"/>
                    <a:pt x="117135" y="808485"/>
                    <a:pt x="306495" y="619517"/>
                  </a:cubicBezTo>
                  <a:lnTo>
                    <a:pt x="238549" y="534893"/>
                  </a:lnTo>
                  <a:cubicBezTo>
                    <a:pt x="226016" y="519284"/>
                    <a:pt x="222355" y="498981"/>
                    <a:pt x="226569" y="478775"/>
                  </a:cubicBezTo>
                  <a:cubicBezTo>
                    <a:pt x="230783" y="458568"/>
                    <a:pt x="242871" y="438457"/>
                    <a:pt x="261834" y="423231"/>
                  </a:cubicBezTo>
                  <a:lnTo>
                    <a:pt x="351870" y="350939"/>
                  </a:lnTo>
                  <a:cubicBezTo>
                    <a:pt x="389796" y="320488"/>
                    <a:pt x="440860" y="321109"/>
                    <a:pt x="465926" y="352328"/>
                  </a:cubicBezTo>
                  <a:lnTo>
                    <a:pt x="539817" y="444356"/>
                  </a:lnTo>
                  <a:cubicBezTo>
                    <a:pt x="648764" y="383834"/>
                    <a:pt x="769736" y="342420"/>
                    <a:pt x="898316" y="325075"/>
                  </a:cubicBezTo>
                  <a:lnTo>
                    <a:pt x="898316" y="216024"/>
                  </a:lnTo>
                  <a:lnTo>
                    <a:pt x="810091" y="216024"/>
                  </a:lnTo>
                  <a:cubicBezTo>
                    <a:pt x="790206" y="216024"/>
                    <a:pt x="774086" y="199904"/>
                    <a:pt x="774086" y="180019"/>
                  </a:cubicBezTo>
                  <a:lnTo>
                    <a:pt x="774086" y="36005"/>
                  </a:lnTo>
                  <a:cubicBezTo>
                    <a:pt x="774086" y="16120"/>
                    <a:pt x="790206" y="0"/>
                    <a:pt x="810091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26" name="Pie 27">
              <a:extLst>
                <a:ext uri="{FF2B5EF4-FFF2-40B4-BE49-F238E27FC236}">
                  <a16:creationId xmlns:a16="http://schemas.microsoft.com/office/drawing/2014/main" id="{C76C39A2-AC61-40F4-A21A-0358F1512C1F}"/>
                </a:ext>
              </a:extLst>
            </p:cNvPr>
            <p:cNvSpPr/>
            <p:nvPr/>
          </p:nvSpPr>
          <p:spPr>
            <a:xfrm>
              <a:off x="971599" y="1802522"/>
              <a:ext cx="1512168" cy="1512168"/>
            </a:xfrm>
            <a:prstGeom prst="pie">
              <a:avLst>
                <a:gd name="adj1" fmla="val 16170671"/>
                <a:gd name="adj2" fmla="val 2089934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27" name="Group 2">
            <a:extLst>
              <a:ext uri="{FF2B5EF4-FFF2-40B4-BE49-F238E27FC236}">
                <a16:creationId xmlns:a16="http://schemas.microsoft.com/office/drawing/2014/main" id="{B79868EE-F312-4D3E-8A7D-321E332FF1C5}"/>
              </a:ext>
            </a:extLst>
          </p:cNvPr>
          <p:cNvGrpSpPr/>
          <p:nvPr/>
        </p:nvGrpSpPr>
        <p:grpSpPr>
          <a:xfrm>
            <a:off x="862437" y="5058227"/>
            <a:ext cx="2160000" cy="1085239"/>
            <a:chOff x="611957" y="4979845"/>
            <a:chExt cx="1890861" cy="1085239"/>
          </a:xfrm>
        </p:grpSpPr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id="{9B627141-D185-4CE5-8152-6EE3420D2238}"/>
                </a:ext>
              </a:extLst>
            </p:cNvPr>
            <p:cNvSpPr txBox="1"/>
            <p:nvPr/>
          </p:nvSpPr>
          <p:spPr>
            <a:xfrm>
              <a:off x="611957" y="4979845"/>
              <a:ext cx="189086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516B1A3F-6A47-437E-BDCA-6B0EB8116D11}"/>
                </a:ext>
              </a:extLst>
            </p:cNvPr>
            <p:cNvSpPr txBox="1"/>
            <p:nvPr/>
          </p:nvSpPr>
          <p:spPr>
            <a:xfrm>
              <a:off x="611957" y="5234087"/>
              <a:ext cx="18908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0" name="Group 4">
            <a:extLst>
              <a:ext uri="{FF2B5EF4-FFF2-40B4-BE49-F238E27FC236}">
                <a16:creationId xmlns:a16="http://schemas.microsoft.com/office/drawing/2014/main" id="{C95E477F-F3A2-46B4-97A9-3A88E22E6FD0}"/>
              </a:ext>
            </a:extLst>
          </p:cNvPr>
          <p:cNvGrpSpPr/>
          <p:nvPr/>
        </p:nvGrpSpPr>
        <p:grpSpPr>
          <a:xfrm>
            <a:off x="3626756" y="5058227"/>
            <a:ext cx="2160000" cy="1085239"/>
            <a:chOff x="2578652" y="4979845"/>
            <a:chExt cx="1890861" cy="1085239"/>
          </a:xfrm>
        </p:grpSpPr>
        <p:sp>
          <p:nvSpPr>
            <p:cNvPr id="331" name="TextBox 330">
              <a:extLst>
                <a:ext uri="{FF2B5EF4-FFF2-40B4-BE49-F238E27FC236}">
                  <a16:creationId xmlns:a16="http://schemas.microsoft.com/office/drawing/2014/main" id="{24FC7D9D-39EC-4760-8A0D-B8F0F0F2A648}"/>
                </a:ext>
              </a:extLst>
            </p:cNvPr>
            <p:cNvSpPr txBox="1"/>
            <p:nvPr/>
          </p:nvSpPr>
          <p:spPr>
            <a:xfrm>
              <a:off x="2578652" y="4979845"/>
              <a:ext cx="189086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2" name="TextBox 331">
              <a:extLst>
                <a:ext uri="{FF2B5EF4-FFF2-40B4-BE49-F238E27FC236}">
                  <a16:creationId xmlns:a16="http://schemas.microsoft.com/office/drawing/2014/main" id="{66E0AE77-5387-4D02-83E1-1321293246FB}"/>
                </a:ext>
              </a:extLst>
            </p:cNvPr>
            <p:cNvSpPr txBox="1"/>
            <p:nvPr/>
          </p:nvSpPr>
          <p:spPr>
            <a:xfrm>
              <a:off x="2578652" y="5234087"/>
              <a:ext cx="18908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3" name="Group 5">
            <a:extLst>
              <a:ext uri="{FF2B5EF4-FFF2-40B4-BE49-F238E27FC236}">
                <a16:creationId xmlns:a16="http://schemas.microsoft.com/office/drawing/2014/main" id="{CB88F4FF-51D0-4B29-9A1E-3DE24D34A46E}"/>
              </a:ext>
            </a:extLst>
          </p:cNvPr>
          <p:cNvGrpSpPr/>
          <p:nvPr/>
        </p:nvGrpSpPr>
        <p:grpSpPr>
          <a:xfrm>
            <a:off x="6391075" y="5058227"/>
            <a:ext cx="2160000" cy="1085239"/>
            <a:chOff x="4676394" y="4926310"/>
            <a:chExt cx="1890861" cy="1085239"/>
          </a:xfrm>
        </p:grpSpPr>
        <p:sp>
          <p:nvSpPr>
            <p:cNvPr id="334" name="TextBox 333">
              <a:extLst>
                <a:ext uri="{FF2B5EF4-FFF2-40B4-BE49-F238E27FC236}">
                  <a16:creationId xmlns:a16="http://schemas.microsoft.com/office/drawing/2014/main" id="{1379EB03-6A21-4B67-B401-20A9B2FB912F}"/>
                </a:ext>
              </a:extLst>
            </p:cNvPr>
            <p:cNvSpPr txBox="1"/>
            <p:nvPr/>
          </p:nvSpPr>
          <p:spPr>
            <a:xfrm>
              <a:off x="4676394" y="4926310"/>
              <a:ext cx="189086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0C318500-9236-4165-BC54-6A82D6FC7796}"/>
                </a:ext>
              </a:extLst>
            </p:cNvPr>
            <p:cNvSpPr txBox="1"/>
            <p:nvPr/>
          </p:nvSpPr>
          <p:spPr>
            <a:xfrm>
              <a:off x="4676395" y="5180552"/>
              <a:ext cx="18908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6" name="Group 6">
            <a:extLst>
              <a:ext uri="{FF2B5EF4-FFF2-40B4-BE49-F238E27FC236}">
                <a16:creationId xmlns:a16="http://schemas.microsoft.com/office/drawing/2014/main" id="{5748B59B-6139-4587-872B-E90D60C8C769}"/>
              </a:ext>
            </a:extLst>
          </p:cNvPr>
          <p:cNvGrpSpPr/>
          <p:nvPr/>
        </p:nvGrpSpPr>
        <p:grpSpPr>
          <a:xfrm>
            <a:off x="9155395" y="5058227"/>
            <a:ext cx="2160000" cy="1085239"/>
            <a:chOff x="6766545" y="4979845"/>
            <a:chExt cx="1890861" cy="1085239"/>
          </a:xfrm>
        </p:grpSpPr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62E05955-5A9B-4FB6-B28C-72C5E0E1B6EE}"/>
                </a:ext>
              </a:extLst>
            </p:cNvPr>
            <p:cNvSpPr txBox="1"/>
            <p:nvPr/>
          </p:nvSpPr>
          <p:spPr>
            <a:xfrm>
              <a:off x="6766545" y="4979845"/>
              <a:ext cx="189086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0ABCFCA6-032E-43A6-AAF8-8E77058FC425}"/>
                </a:ext>
              </a:extLst>
            </p:cNvPr>
            <p:cNvSpPr txBox="1"/>
            <p:nvPr/>
          </p:nvSpPr>
          <p:spPr>
            <a:xfrm>
              <a:off x="6766545" y="5234087"/>
              <a:ext cx="18908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39" name="TextBox 338">
            <a:extLst>
              <a:ext uri="{FF2B5EF4-FFF2-40B4-BE49-F238E27FC236}">
                <a16:creationId xmlns:a16="http://schemas.microsoft.com/office/drawing/2014/main" id="{0E829997-A074-481C-A2A5-F4334BCA7843}"/>
              </a:ext>
            </a:extLst>
          </p:cNvPr>
          <p:cNvSpPr txBox="1"/>
          <p:nvPr/>
        </p:nvSpPr>
        <p:spPr>
          <a:xfrm>
            <a:off x="1375914" y="2807721"/>
            <a:ext cx="113304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40%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659569D8-EE73-4638-A69C-0B47E55D036F}"/>
              </a:ext>
            </a:extLst>
          </p:cNvPr>
          <p:cNvSpPr txBox="1"/>
          <p:nvPr/>
        </p:nvSpPr>
        <p:spPr>
          <a:xfrm>
            <a:off x="4140233" y="2807721"/>
            <a:ext cx="113304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75%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1" name="TextBox 340">
            <a:extLst>
              <a:ext uri="{FF2B5EF4-FFF2-40B4-BE49-F238E27FC236}">
                <a16:creationId xmlns:a16="http://schemas.microsoft.com/office/drawing/2014/main" id="{BA8AD363-9755-4ADA-A3D8-ED9FB5AA3AF7}"/>
              </a:ext>
            </a:extLst>
          </p:cNvPr>
          <p:cNvSpPr txBox="1"/>
          <p:nvPr/>
        </p:nvSpPr>
        <p:spPr>
          <a:xfrm>
            <a:off x="6904552" y="2807721"/>
            <a:ext cx="113304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55%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2" name="TextBox 341">
            <a:extLst>
              <a:ext uri="{FF2B5EF4-FFF2-40B4-BE49-F238E27FC236}">
                <a16:creationId xmlns:a16="http://schemas.microsoft.com/office/drawing/2014/main" id="{00B0FBD0-6074-4BF8-9734-77C7C440B7D4}"/>
              </a:ext>
            </a:extLst>
          </p:cNvPr>
          <p:cNvSpPr txBox="1"/>
          <p:nvPr/>
        </p:nvSpPr>
        <p:spPr>
          <a:xfrm>
            <a:off x="9668872" y="2807721"/>
            <a:ext cx="113304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20%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3" name="Rectangle 7">
            <a:extLst>
              <a:ext uri="{FF2B5EF4-FFF2-40B4-BE49-F238E27FC236}">
                <a16:creationId xmlns:a16="http://schemas.microsoft.com/office/drawing/2014/main" id="{FFF43EF9-764A-4BAA-8B87-952EB92BBDB7}"/>
              </a:ext>
            </a:extLst>
          </p:cNvPr>
          <p:cNvSpPr/>
          <p:nvPr/>
        </p:nvSpPr>
        <p:spPr>
          <a:xfrm>
            <a:off x="10074374" y="4522136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4" name="Rounded Rectangle 10">
            <a:extLst>
              <a:ext uri="{FF2B5EF4-FFF2-40B4-BE49-F238E27FC236}">
                <a16:creationId xmlns:a16="http://schemas.microsoft.com/office/drawing/2014/main" id="{0773439F-5619-457F-8DA8-04FE9BEC4688}"/>
              </a:ext>
            </a:extLst>
          </p:cNvPr>
          <p:cNvSpPr/>
          <p:nvPr/>
        </p:nvSpPr>
        <p:spPr>
          <a:xfrm>
            <a:off x="7343994" y="4507075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5" name="Rounded Rectangle 5">
            <a:extLst>
              <a:ext uri="{FF2B5EF4-FFF2-40B4-BE49-F238E27FC236}">
                <a16:creationId xmlns:a16="http://schemas.microsoft.com/office/drawing/2014/main" id="{85EC9DB3-200E-487D-8C30-DAE4085B0FF2}"/>
              </a:ext>
            </a:extLst>
          </p:cNvPr>
          <p:cNvSpPr/>
          <p:nvPr/>
        </p:nvSpPr>
        <p:spPr>
          <a:xfrm flipH="1">
            <a:off x="4510914" y="4521599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6" name="Round Same Side Corner Rectangle 11">
            <a:extLst>
              <a:ext uri="{FF2B5EF4-FFF2-40B4-BE49-F238E27FC236}">
                <a16:creationId xmlns:a16="http://schemas.microsoft.com/office/drawing/2014/main" id="{CF85DA93-9421-4114-BC96-8088669DC343}"/>
              </a:ext>
            </a:extLst>
          </p:cNvPr>
          <p:cNvSpPr>
            <a:spLocks noChangeAspect="1"/>
          </p:cNvSpPr>
          <p:nvPr/>
        </p:nvSpPr>
        <p:spPr>
          <a:xfrm rot="9900000">
            <a:off x="1791324" y="4514993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11219</TotalTime>
  <Words>104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21</cp:revision>
  <dcterms:created xsi:type="dcterms:W3CDTF">2018-02-18T19:39:47Z</dcterms:created>
  <dcterms:modified xsi:type="dcterms:W3CDTF">2018-04-23T02:55:02Z</dcterms:modified>
</cp:coreProperties>
</file>