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68" name="Group 16">
            <a:extLst>
              <a:ext uri="{FF2B5EF4-FFF2-40B4-BE49-F238E27FC236}">
                <a16:creationId xmlns:a16="http://schemas.microsoft.com/office/drawing/2014/main" id="{1E4E4EAD-1806-4018-BD25-7D0A76D4DB2B}"/>
              </a:ext>
            </a:extLst>
          </p:cNvPr>
          <p:cNvGrpSpPr/>
          <p:nvPr/>
        </p:nvGrpSpPr>
        <p:grpSpPr>
          <a:xfrm>
            <a:off x="9959105" y="1675639"/>
            <a:ext cx="1207911" cy="1207911"/>
            <a:chOff x="1259632" y="1927684"/>
            <a:chExt cx="2005372" cy="2005372"/>
          </a:xfrm>
        </p:grpSpPr>
        <p:sp>
          <p:nvSpPr>
            <p:cNvPr id="369" name="Oval 13">
              <a:extLst>
                <a:ext uri="{FF2B5EF4-FFF2-40B4-BE49-F238E27FC236}">
                  <a16:creationId xmlns:a16="http://schemas.microsoft.com/office/drawing/2014/main" id="{37E26F49-8268-42DA-8A71-E0B0610BFAE1}"/>
                </a:ext>
              </a:extLst>
            </p:cNvPr>
            <p:cNvSpPr/>
            <p:nvPr/>
          </p:nvSpPr>
          <p:spPr>
            <a:xfrm>
              <a:off x="1541124" y="2209176"/>
              <a:ext cx="1442389" cy="1442389"/>
            </a:xfrm>
            <a:prstGeom prst="ellipse">
              <a:avLst/>
            </a:prstGeom>
            <a:noFill/>
            <a:ln w="1270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Oval 14">
              <a:extLst>
                <a:ext uri="{FF2B5EF4-FFF2-40B4-BE49-F238E27FC236}">
                  <a16:creationId xmlns:a16="http://schemas.microsoft.com/office/drawing/2014/main" id="{90A4FF80-08EB-4132-B95E-37579B1B3D73}"/>
                </a:ext>
              </a:extLst>
            </p:cNvPr>
            <p:cNvSpPr/>
            <p:nvPr/>
          </p:nvSpPr>
          <p:spPr>
            <a:xfrm>
              <a:off x="1832924" y="2500976"/>
              <a:ext cx="858789" cy="858789"/>
            </a:xfrm>
            <a:prstGeom prst="ellipse">
              <a:avLst/>
            </a:prstGeom>
            <a:noFill/>
            <a:ln w="1270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1" name="Oval 15">
              <a:extLst>
                <a:ext uri="{FF2B5EF4-FFF2-40B4-BE49-F238E27FC236}">
                  <a16:creationId xmlns:a16="http://schemas.microsoft.com/office/drawing/2014/main" id="{18EF5433-54B1-45CE-A0AF-F82F4B634584}"/>
                </a:ext>
              </a:extLst>
            </p:cNvPr>
            <p:cNvSpPr/>
            <p:nvPr/>
          </p:nvSpPr>
          <p:spPr>
            <a:xfrm>
              <a:off x="1259632" y="1927684"/>
              <a:ext cx="2005372" cy="2005372"/>
            </a:xfrm>
            <a:prstGeom prst="ellipse">
              <a:avLst/>
            </a:prstGeom>
            <a:noFill/>
            <a:ln w="1270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2" name="Group 12">
            <a:extLst>
              <a:ext uri="{FF2B5EF4-FFF2-40B4-BE49-F238E27FC236}">
                <a16:creationId xmlns:a16="http://schemas.microsoft.com/office/drawing/2014/main" id="{94CF4891-3F2A-4C6B-8390-D1927B3323F4}"/>
              </a:ext>
            </a:extLst>
          </p:cNvPr>
          <p:cNvGrpSpPr/>
          <p:nvPr/>
        </p:nvGrpSpPr>
        <p:grpSpPr>
          <a:xfrm>
            <a:off x="7048323" y="2157741"/>
            <a:ext cx="4267377" cy="4034152"/>
            <a:chOff x="5220072" y="1700808"/>
            <a:chExt cx="3085299" cy="4229422"/>
          </a:xfrm>
        </p:grpSpPr>
        <p:sp>
          <p:nvSpPr>
            <p:cNvPr id="373" name="Flowchart: Process 9">
              <a:extLst>
                <a:ext uri="{FF2B5EF4-FFF2-40B4-BE49-F238E27FC236}">
                  <a16:creationId xmlns:a16="http://schemas.microsoft.com/office/drawing/2014/main" id="{2648278F-8EC3-4215-BA5C-B8F56695223B}"/>
                </a:ext>
              </a:extLst>
            </p:cNvPr>
            <p:cNvSpPr/>
            <p:nvPr/>
          </p:nvSpPr>
          <p:spPr>
            <a:xfrm rot="19958372">
              <a:off x="5652279" y="4911423"/>
              <a:ext cx="2653092" cy="646469"/>
            </a:xfrm>
            <a:prstGeom prst="flowChartProcess">
              <a:avLst/>
            </a:prstGeom>
            <a:gradFill>
              <a:gsLst>
                <a:gs pos="99000">
                  <a:schemeClr val="bg1">
                    <a:lumMod val="49000"/>
                  </a:schemeClr>
                </a:gs>
                <a:gs pos="0">
                  <a:schemeClr val="bg1">
                    <a:lumMod val="95000"/>
                  </a:schemeClr>
                </a:gs>
              </a:gsLst>
              <a:lin ang="10800000" scaled="1"/>
            </a:gradFill>
            <a:ln>
              <a:noFill/>
            </a:ln>
            <a:effectLst>
              <a:glow>
                <a:schemeClr val="bg1">
                  <a:lumMod val="65000"/>
                  <a:alpha val="48000"/>
                </a:schemeClr>
              </a:glow>
              <a:softEdge rad="292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4" name="Group 11">
              <a:extLst>
                <a:ext uri="{FF2B5EF4-FFF2-40B4-BE49-F238E27FC236}">
                  <a16:creationId xmlns:a16="http://schemas.microsoft.com/office/drawing/2014/main" id="{267ACAC2-DD86-4753-B8DC-23B84B79C5C4}"/>
                </a:ext>
              </a:extLst>
            </p:cNvPr>
            <p:cNvGrpSpPr/>
            <p:nvPr/>
          </p:nvGrpSpPr>
          <p:grpSpPr>
            <a:xfrm>
              <a:off x="5710368" y="1700808"/>
              <a:ext cx="2528707" cy="4176464"/>
              <a:chOff x="5710368" y="1700808"/>
              <a:chExt cx="2528707" cy="4176464"/>
            </a:xfrm>
          </p:grpSpPr>
          <p:sp>
            <p:nvSpPr>
              <p:cNvPr id="376" name="Up Arrow 3">
                <a:extLst>
                  <a:ext uri="{FF2B5EF4-FFF2-40B4-BE49-F238E27FC236}">
                    <a16:creationId xmlns:a16="http://schemas.microsoft.com/office/drawing/2014/main" id="{61BC5FBD-B072-4B39-9091-CE735967484E}"/>
                  </a:ext>
                </a:extLst>
              </p:cNvPr>
              <p:cNvSpPr/>
              <p:nvPr/>
            </p:nvSpPr>
            <p:spPr>
              <a:xfrm>
                <a:off x="6870923" y="1700808"/>
                <a:ext cx="1368152" cy="2035274"/>
              </a:xfrm>
              <a:prstGeom prst="upArrow">
                <a:avLst/>
              </a:prstGeom>
              <a:gradFill flip="none" rotWithShape="1">
                <a:gsLst>
                  <a:gs pos="99000">
                    <a:schemeClr val="accent4"/>
                  </a:gs>
                  <a:gs pos="0">
                    <a:schemeClr val="accent4">
                      <a:lumMod val="86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  <a:scene3d>
                <a:camera prst="orthographicFront">
                  <a:rot lat="20466618" lon="2567695" rev="20598856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7" name="Flowchart: Data 6">
                <a:extLst>
                  <a:ext uri="{FF2B5EF4-FFF2-40B4-BE49-F238E27FC236}">
                    <a16:creationId xmlns:a16="http://schemas.microsoft.com/office/drawing/2014/main" id="{B826CCFE-F729-4E41-A2EA-DBFA1D25F2D9}"/>
                  </a:ext>
                </a:extLst>
              </p:cNvPr>
              <p:cNvSpPr/>
              <p:nvPr/>
            </p:nvSpPr>
            <p:spPr>
              <a:xfrm flipH="1">
                <a:off x="6592296" y="3500344"/>
                <a:ext cx="1030423" cy="154661"/>
              </a:xfrm>
              <a:custGeom>
                <a:avLst/>
                <a:gdLst>
                  <a:gd name="connsiteX0" fmla="*/ 0 w 10000"/>
                  <a:gd name="connsiteY0" fmla="*/ 10000 h 10000"/>
                  <a:gd name="connsiteX1" fmla="*/ 2000 w 10000"/>
                  <a:gd name="connsiteY1" fmla="*/ 0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0 w 10000"/>
                  <a:gd name="connsiteY4" fmla="*/ 10000 h 10000"/>
                  <a:gd name="connsiteX0" fmla="*/ 0 w 10000"/>
                  <a:gd name="connsiteY0" fmla="*/ 12315 h 12315"/>
                  <a:gd name="connsiteX1" fmla="*/ 2000 w 10000"/>
                  <a:gd name="connsiteY1" fmla="*/ 0 h 12315"/>
                  <a:gd name="connsiteX2" fmla="*/ 10000 w 10000"/>
                  <a:gd name="connsiteY2" fmla="*/ 2315 h 12315"/>
                  <a:gd name="connsiteX3" fmla="*/ 8000 w 10000"/>
                  <a:gd name="connsiteY3" fmla="*/ 12315 h 12315"/>
                  <a:gd name="connsiteX4" fmla="*/ 0 w 10000"/>
                  <a:gd name="connsiteY4" fmla="*/ 12315 h 12315"/>
                  <a:gd name="connsiteX0" fmla="*/ 0 w 10000"/>
                  <a:gd name="connsiteY0" fmla="*/ 16614 h 16614"/>
                  <a:gd name="connsiteX1" fmla="*/ 4728 w 10000"/>
                  <a:gd name="connsiteY1" fmla="*/ 0 h 16614"/>
                  <a:gd name="connsiteX2" fmla="*/ 10000 w 10000"/>
                  <a:gd name="connsiteY2" fmla="*/ 6614 h 16614"/>
                  <a:gd name="connsiteX3" fmla="*/ 8000 w 10000"/>
                  <a:gd name="connsiteY3" fmla="*/ 16614 h 16614"/>
                  <a:gd name="connsiteX4" fmla="*/ 0 w 10000"/>
                  <a:gd name="connsiteY4" fmla="*/ 16614 h 16614"/>
                  <a:gd name="connsiteX0" fmla="*/ 0 w 8016"/>
                  <a:gd name="connsiteY0" fmla="*/ 5370 h 16614"/>
                  <a:gd name="connsiteX1" fmla="*/ 2744 w 8016"/>
                  <a:gd name="connsiteY1" fmla="*/ 0 h 16614"/>
                  <a:gd name="connsiteX2" fmla="*/ 8016 w 8016"/>
                  <a:gd name="connsiteY2" fmla="*/ 6614 h 16614"/>
                  <a:gd name="connsiteX3" fmla="*/ 6016 w 8016"/>
                  <a:gd name="connsiteY3" fmla="*/ 16614 h 16614"/>
                  <a:gd name="connsiteX4" fmla="*/ 0 w 8016"/>
                  <a:gd name="connsiteY4" fmla="*/ 5370 h 16614"/>
                  <a:gd name="connsiteX0" fmla="*/ 0 w 9175"/>
                  <a:gd name="connsiteY0" fmla="*/ 3431 h 10199"/>
                  <a:gd name="connsiteX1" fmla="*/ 3423 w 9175"/>
                  <a:gd name="connsiteY1" fmla="*/ 199 h 10199"/>
                  <a:gd name="connsiteX2" fmla="*/ 9175 w 9175"/>
                  <a:gd name="connsiteY2" fmla="*/ 0 h 10199"/>
                  <a:gd name="connsiteX3" fmla="*/ 7505 w 9175"/>
                  <a:gd name="connsiteY3" fmla="*/ 10199 h 10199"/>
                  <a:gd name="connsiteX4" fmla="*/ 0 w 9175"/>
                  <a:gd name="connsiteY4" fmla="*/ 3431 h 10199"/>
                  <a:gd name="connsiteX0" fmla="*/ 0 w 10000"/>
                  <a:gd name="connsiteY0" fmla="*/ 3364 h 3364"/>
                  <a:gd name="connsiteX1" fmla="*/ 3731 w 10000"/>
                  <a:gd name="connsiteY1" fmla="*/ 195 h 3364"/>
                  <a:gd name="connsiteX2" fmla="*/ 10000 w 10000"/>
                  <a:gd name="connsiteY2" fmla="*/ 0 h 3364"/>
                  <a:gd name="connsiteX3" fmla="*/ 6831 w 10000"/>
                  <a:gd name="connsiteY3" fmla="*/ 3169 h 3364"/>
                  <a:gd name="connsiteX4" fmla="*/ 0 w 10000"/>
                  <a:gd name="connsiteY4" fmla="*/ 3364 h 3364"/>
                  <a:gd name="connsiteX0" fmla="*/ 0 w 10000"/>
                  <a:gd name="connsiteY0" fmla="*/ 11741 h 11741"/>
                  <a:gd name="connsiteX1" fmla="*/ 4068 w 10000"/>
                  <a:gd name="connsiteY1" fmla="*/ 0 h 11741"/>
                  <a:gd name="connsiteX2" fmla="*/ 10000 w 10000"/>
                  <a:gd name="connsiteY2" fmla="*/ 1741 h 11741"/>
                  <a:gd name="connsiteX3" fmla="*/ 6831 w 10000"/>
                  <a:gd name="connsiteY3" fmla="*/ 11161 h 11741"/>
                  <a:gd name="connsiteX4" fmla="*/ 0 w 10000"/>
                  <a:gd name="connsiteY4" fmla="*/ 11741 h 11741"/>
                  <a:gd name="connsiteX0" fmla="*/ 0 w 10000"/>
                  <a:gd name="connsiteY0" fmla="*/ 10000 h 10000"/>
                  <a:gd name="connsiteX1" fmla="*/ 4068 w 10000"/>
                  <a:gd name="connsiteY1" fmla="*/ 580 h 10000"/>
                  <a:gd name="connsiteX2" fmla="*/ 10000 w 10000"/>
                  <a:gd name="connsiteY2" fmla="*/ 0 h 10000"/>
                  <a:gd name="connsiteX3" fmla="*/ 6831 w 10000"/>
                  <a:gd name="connsiteY3" fmla="*/ 9420 h 10000"/>
                  <a:gd name="connsiteX4" fmla="*/ 0 w 10000"/>
                  <a:gd name="connsiteY4" fmla="*/ 10000 h 10000"/>
                  <a:gd name="connsiteX0" fmla="*/ 0 w 9830"/>
                  <a:gd name="connsiteY0" fmla="*/ 8685 h 9420"/>
                  <a:gd name="connsiteX1" fmla="*/ 3898 w 9830"/>
                  <a:gd name="connsiteY1" fmla="*/ 580 h 9420"/>
                  <a:gd name="connsiteX2" fmla="*/ 9830 w 9830"/>
                  <a:gd name="connsiteY2" fmla="*/ 0 h 9420"/>
                  <a:gd name="connsiteX3" fmla="*/ 6661 w 9830"/>
                  <a:gd name="connsiteY3" fmla="*/ 9420 h 9420"/>
                  <a:gd name="connsiteX4" fmla="*/ 0 w 9830"/>
                  <a:gd name="connsiteY4" fmla="*/ 8685 h 9420"/>
                  <a:gd name="connsiteX0" fmla="*/ 0 w 10000"/>
                  <a:gd name="connsiteY0" fmla="*/ 9220 h 10000"/>
                  <a:gd name="connsiteX1" fmla="*/ 3965 w 10000"/>
                  <a:gd name="connsiteY1" fmla="*/ 616 h 10000"/>
                  <a:gd name="connsiteX2" fmla="*/ 10000 w 10000"/>
                  <a:gd name="connsiteY2" fmla="*/ 0 h 10000"/>
                  <a:gd name="connsiteX3" fmla="*/ 6776 w 10000"/>
                  <a:gd name="connsiteY3" fmla="*/ 10000 h 10000"/>
                  <a:gd name="connsiteX4" fmla="*/ 0 w 10000"/>
                  <a:gd name="connsiteY4" fmla="*/ 9220 h 10000"/>
                  <a:gd name="connsiteX0" fmla="*/ 0 w 10000"/>
                  <a:gd name="connsiteY0" fmla="*/ 9499 h 10000"/>
                  <a:gd name="connsiteX1" fmla="*/ 3965 w 10000"/>
                  <a:gd name="connsiteY1" fmla="*/ 616 h 10000"/>
                  <a:gd name="connsiteX2" fmla="*/ 10000 w 10000"/>
                  <a:gd name="connsiteY2" fmla="*/ 0 h 10000"/>
                  <a:gd name="connsiteX3" fmla="*/ 6776 w 10000"/>
                  <a:gd name="connsiteY3" fmla="*/ 10000 h 10000"/>
                  <a:gd name="connsiteX4" fmla="*/ 0 w 10000"/>
                  <a:gd name="connsiteY4" fmla="*/ 9499 h 10000"/>
                  <a:gd name="connsiteX0" fmla="*/ 0 w 10000"/>
                  <a:gd name="connsiteY0" fmla="*/ 9499 h 10000"/>
                  <a:gd name="connsiteX1" fmla="*/ 4601 w 10000"/>
                  <a:gd name="connsiteY1" fmla="*/ 58 h 10000"/>
                  <a:gd name="connsiteX2" fmla="*/ 10000 w 10000"/>
                  <a:gd name="connsiteY2" fmla="*/ 0 h 10000"/>
                  <a:gd name="connsiteX3" fmla="*/ 6776 w 10000"/>
                  <a:gd name="connsiteY3" fmla="*/ 10000 h 10000"/>
                  <a:gd name="connsiteX4" fmla="*/ 0 w 10000"/>
                  <a:gd name="connsiteY4" fmla="*/ 9499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00" h="10000">
                    <a:moveTo>
                      <a:pt x="0" y="9499"/>
                    </a:moveTo>
                    <a:lnTo>
                      <a:pt x="4601" y="58"/>
                    </a:lnTo>
                    <a:lnTo>
                      <a:pt x="10000" y="0"/>
                    </a:lnTo>
                    <a:lnTo>
                      <a:pt x="6776" y="10000"/>
                    </a:lnTo>
                    <a:cubicBezTo>
                      <a:pt x="4517" y="9740"/>
                      <a:pt x="2403" y="9480"/>
                      <a:pt x="0" y="9499"/>
                    </a:cubicBezTo>
                    <a:close/>
                  </a:path>
                </a:pathLst>
              </a:custGeom>
              <a:gradFill>
                <a:gsLst>
                  <a:gs pos="99000">
                    <a:schemeClr val="accent4">
                      <a:lumMod val="48000"/>
                    </a:schemeClr>
                  </a:gs>
                  <a:gs pos="0">
                    <a:schemeClr val="accent4">
                      <a:lumMod val="90000"/>
                    </a:schemeClr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8" name="Rectangle 5">
                <a:extLst>
                  <a:ext uri="{FF2B5EF4-FFF2-40B4-BE49-F238E27FC236}">
                    <a16:creationId xmlns:a16="http://schemas.microsoft.com/office/drawing/2014/main" id="{CFD3E8D6-8959-49CD-9FD5-49CDACA1C430}"/>
                  </a:ext>
                </a:extLst>
              </p:cNvPr>
              <p:cNvSpPr/>
              <p:nvPr/>
            </p:nvSpPr>
            <p:spPr>
              <a:xfrm>
                <a:off x="6372200" y="3429000"/>
                <a:ext cx="720080" cy="1368152"/>
              </a:xfrm>
              <a:prstGeom prst="rect">
                <a:avLst/>
              </a:prstGeom>
              <a:gradFill flip="none" rotWithShape="1">
                <a:gsLst>
                  <a:gs pos="99000">
                    <a:schemeClr val="accent4">
                      <a:lumMod val="73000"/>
                    </a:schemeClr>
                  </a:gs>
                  <a:gs pos="0">
                    <a:schemeClr val="accent4">
                      <a:lumMod val="94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>
                  <a:rot lat="20466618" lon="2567695" rev="20598856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9" name="Flowchart: Data 6">
                <a:extLst>
                  <a:ext uri="{FF2B5EF4-FFF2-40B4-BE49-F238E27FC236}">
                    <a16:creationId xmlns:a16="http://schemas.microsoft.com/office/drawing/2014/main" id="{B3094F1B-4125-4AF9-80FB-8BDFBB716278}"/>
                  </a:ext>
                </a:extLst>
              </p:cNvPr>
              <p:cNvSpPr/>
              <p:nvPr/>
            </p:nvSpPr>
            <p:spPr>
              <a:xfrm flipH="1">
                <a:off x="5916298" y="4572715"/>
                <a:ext cx="954624" cy="164183"/>
              </a:xfrm>
              <a:custGeom>
                <a:avLst/>
                <a:gdLst>
                  <a:gd name="connsiteX0" fmla="*/ 0 w 10000"/>
                  <a:gd name="connsiteY0" fmla="*/ 10000 h 10000"/>
                  <a:gd name="connsiteX1" fmla="*/ 2000 w 10000"/>
                  <a:gd name="connsiteY1" fmla="*/ 0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0 w 10000"/>
                  <a:gd name="connsiteY4" fmla="*/ 10000 h 10000"/>
                  <a:gd name="connsiteX0" fmla="*/ 0 w 10000"/>
                  <a:gd name="connsiteY0" fmla="*/ 12315 h 12315"/>
                  <a:gd name="connsiteX1" fmla="*/ 2000 w 10000"/>
                  <a:gd name="connsiteY1" fmla="*/ 0 h 12315"/>
                  <a:gd name="connsiteX2" fmla="*/ 10000 w 10000"/>
                  <a:gd name="connsiteY2" fmla="*/ 2315 h 12315"/>
                  <a:gd name="connsiteX3" fmla="*/ 8000 w 10000"/>
                  <a:gd name="connsiteY3" fmla="*/ 12315 h 12315"/>
                  <a:gd name="connsiteX4" fmla="*/ 0 w 10000"/>
                  <a:gd name="connsiteY4" fmla="*/ 12315 h 12315"/>
                  <a:gd name="connsiteX0" fmla="*/ 0 w 10000"/>
                  <a:gd name="connsiteY0" fmla="*/ 16614 h 16614"/>
                  <a:gd name="connsiteX1" fmla="*/ 4728 w 10000"/>
                  <a:gd name="connsiteY1" fmla="*/ 0 h 16614"/>
                  <a:gd name="connsiteX2" fmla="*/ 10000 w 10000"/>
                  <a:gd name="connsiteY2" fmla="*/ 6614 h 16614"/>
                  <a:gd name="connsiteX3" fmla="*/ 8000 w 10000"/>
                  <a:gd name="connsiteY3" fmla="*/ 16614 h 16614"/>
                  <a:gd name="connsiteX4" fmla="*/ 0 w 10000"/>
                  <a:gd name="connsiteY4" fmla="*/ 16614 h 16614"/>
                  <a:gd name="connsiteX0" fmla="*/ 0 w 8016"/>
                  <a:gd name="connsiteY0" fmla="*/ 5370 h 16614"/>
                  <a:gd name="connsiteX1" fmla="*/ 2744 w 8016"/>
                  <a:gd name="connsiteY1" fmla="*/ 0 h 16614"/>
                  <a:gd name="connsiteX2" fmla="*/ 8016 w 8016"/>
                  <a:gd name="connsiteY2" fmla="*/ 6614 h 16614"/>
                  <a:gd name="connsiteX3" fmla="*/ 6016 w 8016"/>
                  <a:gd name="connsiteY3" fmla="*/ 16614 h 16614"/>
                  <a:gd name="connsiteX4" fmla="*/ 0 w 8016"/>
                  <a:gd name="connsiteY4" fmla="*/ 5370 h 16614"/>
                  <a:gd name="connsiteX0" fmla="*/ 0 w 9175"/>
                  <a:gd name="connsiteY0" fmla="*/ 3431 h 10199"/>
                  <a:gd name="connsiteX1" fmla="*/ 3423 w 9175"/>
                  <a:gd name="connsiteY1" fmla="*/ 199 h 10199"/>
                  <a:gd name="connsiteX2" fmla="*/ 9175 w 9175"/>
                  <a:gd name="connsiteY2" fmla="*/ 0 h 10199"/>
                  <a:gd name="connsiteX3" fmla="*/ 7505 w 9175"/>
                  <a:gd name="connsiteY3" fmla="*/ 10199 h 10199"/>
                  <a:gd name="connsiteX4" fmla="*/ 0 w 9175"/>
                  <a:gd name="connsiteY4" fmla="*/ 3431 h 10199"/>
                  <a:gd name="connsiteX0" fmla="*/ 0 w 10000"/>
                  <a:gd name="connsiteY0" fmla="*/ 3364 h 3364"/>
                  <a:gd name="connsiteX1" fmla="*/ 3731 w 10000"/>
                  <a:gd name="connsiteY1" fmla="*/ 195 h 3364"/>
                  <a:gd name="connsiteX2" fmla="*/ 10000 w 10000"/>
                  <a:gd name="connsiteY2" fmla="*/ 0 h 3364"/>
                  <a:gd name="connsiteX3" fmla="*/ 6831 w 10000"/>
                  <a:gd name="connsiteY3" fmla="*/ 3169 h 3364"/>
                  <a:gd name="connsiteX4" fmla="*/ 0 w 10000"/>
                  <a:gd name="connsiteY4" fmla="*/ 3364 h 3364"/>
                  <a:gd name="connsiteX0" fmla="*/ 0 w 10000"/>
                  <a:gd name="connsiteY0" fmla="*/ 11741 h 11741"/>
                  <a:gd name="connsiteX1" fmla="*/ 4068 w 10000"/>
                  <a:gd name="connsiteY1" fmla="*/ 0 h 11741"/>
                  <a:gd name="connsiteX2" fmla="*/ 10000 w 10000"/>
                  <a:gd name="connsiteY2" fmla="*/ 1741 h 11741"/>
                  <a:gd name="connsiteX3" fmla="*/ 6831 w 10000"/>
                  <a:gd name="connsiteY3" fmla="*/ 11161 h 11741"/>
                  <a:gd name="connsiteX4" fmla="*/ 0 w 10000"/>
                  <a:gd name="connsiteY4" fmla="*/ 11741 h 11741"/>
                  <a:gd name="connsiteX0" fmla="*/ 0 w 10000"/>
                  <a:gd name="connsiteY0" fmla="*/ 10000 h 10000"/>
                  <a:gd name="connsiteX1" fmla="*/ 4068 w 10000"/>
                  <a:gd name="connsiteY1" fmla="*/ 580 h 10000"/>
                  <a:gd name="connsiteX2" fmla="*/ 10000 w 10000"/>
                  <a:gd name="connsiteY2" fmla="*/ 0 h 10000"/>
                  <a:gd name="connsiteX3" fmla="*/ 6831 w 10000"/>
                  <a:gd name="connsiteY3" fmla="*/ 9420 h 10000"/>
                  <a:gd name="connsiteX4" fmla="*/ 0 w 10000"/>
                  <a:gd name="connsiteY4" fmla="*/ 1000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00" h="10000">
                    <a:moveTo>
                      <a:pt x="0" y="10000"/>
                    </a:moveTo>
                    <a:lnTo>
                      <a:pt x="4068" y="580"/>
                    </a:lnTo>
                    <a:lnTo>
                      <a:pt x="10000" y="0"/>
                    </a:lnTo>
                    <a:lnTo>
                      <a:pt x="6831" y="9420"/>
                    </a:lnTo>
                    <a:lnTo>
                      <a:pt x="0" y="10000"/>
                    </a:lnTo>
                    <a:close/>
                  </a:path>
                </a:pathLst>
              </a:custGeom>
              <a:gradFill>
                <a:gsLst>
                  <a:gs pos="99000">
                    <a:schemeClr val="accent4">
                      <a:lumMod val="17000"/>
                    </a:schemeClr>
                  </a:gs>
                  <a:gs pos="0">
                    <a:schemeClr val="accent4">
                      <a:lumMod val="78000"/>
                    </a:schemeClr>
                  </a:gs>
                </a:gsLst>
                <a:lin ang="108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0" name="Rectangle 8">
                <a:extLst>
                  <a:ext uri="{FF2B5EF4-FFF2-40B4-BE49-F238E27FC236}">
                    <a16:creationId xmlns:a16="http://schemas.microsoft.com/office/drawing/2014/main" id="{B2FE1649-999D-4CE4-A716-936EACE561D7}"/>
                  </a:ext>
                </a:extLst>
              </p:cNvPr>
              <p:cNvSpPr/>
              <p:nvPr/>
            </p:nvSpPr>
            <p:spPr>
              <a:xfrm>
                <a:off x="5710368" y="4509120"/>
                <a:ext cx="720080" cy="1368152"/>
              </a:xfrm>
              <a:prstGeom prst="rect">
                <a:avLst/>
              </a:prstGeom>
              <a:gradFill flip="none" rotWithShape="1">
                <a:gsLst>
                  <a:gs pos="99000">
                    <a:schemeClr val="accent4">
                      <a:lumMod val="62000"/>
                    </a:schemeClr>
                  </a:gs>
                  <a:gs pos="44000">
                    <a:schemeClr val="accent4">
                      <a:lumMod val="80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>
                  <a:rot lat="20466618" lon="2567695" rev="20598856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375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EF2CF8B4-A9EA-4CF1-BA28-A53EC0BBDE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colorTemperature colorTemp="11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0072" y="5703821"/>
              <a:ext cx="1338808" cy="2264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381" name="Straight Connector 18">
            <a:extLst>
              <a:ext uri="{FF2B5EF4-FFF2-40B4-BE49-F238E27FC236}">
                <a16:creationId xmlns:a16="http://schemas.microsoft.com/office/drawing/2014/main" id="{E8495B19-6D95-4634-A880-325262DD3D2A}"/>
              </a:ext>
            </a:extLst>
          </p:cNvPr>
          <p:cNvCxnSpPr>
            <a:cxnSpLocks/>
          </p:cNvCxnSpPr>
          <p:nvPr/>
        </p:nvCxnSpPr>
        <p:spPr>
          <a:xfrm flipV="1">
            <a:off x="3682380" y="3186132"/>
            <a:ext cx="5112000" cy="9524"/>
          </a:xfrm>
          <a:prstGeom prst="line">
            <a:avLst/>
          </a:prstGeom>
          <a:ln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2" name="Group 22">
            <a:extLst>
              <a:ext uri="{FF2B5EF4-FFF2-40B4-BE49-F238E27FC236}">
                <a16:creationId xmlns:a16="http://schemas.microsoft.com/office/drawing/2014/main" id="{37AE5C99-3925-4B42-85B6-547E366CCAC7}"/>
              </a:ext>
            </a:extLst>
          </p:cNvPr>
          <p:cNvGrpSpPr/>
          <p:nvPr/>
        </p:nvGrpSpPr>
        <p:grpSpPr>
          <a:xfrm>
            <a:off x="3773846" y="2331858"/>
            <a:ext cx="4660036" cy="853045"/>
            <a:chOff x="6372201" y="2011203"/>
            <a:chExt cx="2736305" cy="853045"/>
          </a:xfrm>
        </p:grpSpPr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BD518CD6-95C0-4087-9DE8-8C2CCD6C37CB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F632D413-A991-4750-A5E1-F74A29A6325F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85" name="Rectangle 26">
            <a:extLst>
              <a:ext uri="{FF2B5EF4-FFF2-40B4-BE49-F238E27FC236}">
                <a16:creationId xmlns:a16="http://schemas.microsoft.com/office/drawing/2014/main" id="{27A35EA1-12DC-46C9-AF4E-6244EA0DC8B4}"/>
              </a:ext>
            </a:extLst>
          </p:cNvPr>
          <p:cNvSpPr/>
          <p:nvPr/>
        </p:nvSpPr>
        <p:spPr>
          <a:xfrm>
            <a:off x="2818285" y="2341384"/>
            <a:ext cx="864096" cy="86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86" name="Straight Connector 28">
            <a:extLst>
              <a:ext uri="{FF2B5EF4-FFF2-40B4-BE49-F238E27FC236}">
                <a16:creationId xmlns:a16="http://schemas.microsoft.com/office/drawing/2014/main" id="{B91D5CB4-2621-41C8-8E62-9313DFAF7D53}"/>
              </a:ext>
            </a:extLst>
          </p:cNvPr>
          <p:cNvCxnSpPr>
            <a:cxnSpLocks/>
          </p:cNvCxnSpPr>
          <p:nvPr/>
        </p:nvCxnSpPr>
        <p:spPr>
          <a:xfrm flipV="1">
            <a:off x="2695370" y="4494660"/>
            <a:ext cx="5112000" cy="9524"/>
          </a:xfrm>
          <a:prstGeom prst="line">
            <a:avLst/>
          </a:prstGeom>
          <a:ln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7" name="Group 29">
            <a:extLst>
              <a:ext uri="{FF2B5EF4-FFF2-40B4-BE49-F238E27FC236}">
                <a16:creationId xmlns:a16="http://schemas.microsoft.com/office/drawing/2014/main" id="{15B1B0E6-C9C0-487F-9DC3-4EDA3362171A}"/>
              </a:ext>
            </a:extLst>
          </p:cNvPr>
          <p:cNvGrpSpPr/>
          <p:nvPr/>
        </p:nvGrpSpPr>
        <p:grpSpPr>
          <a:xfrm>
            <a:off x="2856040" y="3640385"/>
            <a:ext cx="4660036" cy="853045"/>
            <a:chOff x="6372201" y="2011203"/>
            <a:chExt cx="2736305" cy="853045"/>
          </a:xfrm>
        </p:grpSpPr>
        <p:sp>
          <p:nvSpPr>
            <p:cNvPr id="388" name="TextBox 387">
              <a:extLst>
                <a:ext uri="{FF2B5EF4-FFF2-40B4-BE49-F238E27FC236}">
                  <a16:creationId xmlns:a16="http://schemas.microsoft.com/office/drawing/2014/main" id="{B7B264BA-1403-411E-8861-2E7BF07F46EA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389" name="TextBox 388">
              <a:extLst>
                <a:ext uri="{FF2B5EF4-FFF2-40B4-BE49-F238E27FC236}">
                  <a16:creationId xmlns:a16="http://schemas.microsoft.com/office/drawing/2014/main" id="{FBEBD755-2DCA-4127-9E04-4683129C6C2F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90" name="Rectangle 32">
            <a:extLst>
              <a:ext uri="{FF2B5EF4-FFF2-40B4-BE49-F238E27FC236}">
                <a16:creationId xmlns:a16="http://schemas.microsoft.com/office/drawing/2014/main" id="{D6122A08-2F0E-47CF-AAFA-CD759CEB7B9C}"/>
              </a:ext>
            </a:extLst>
          </p:cNvPr>
          <p:cNvSpPr/>
          <p:nvPr/>
        </p:nvSpPr>
        <p:spPr>
          <a:xfrm>
            <a:off x="1901585" y="3649912"/>
            <a:ext cx="864000" cy="86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1" name="Straight Connector 33">
            <a:extLst>
              <a:ext uri="{FF2B5EF4-FFF2-40B4-BE49-F238E27FC236}">
                <a16:creationId xmlns:a16="http://schemas.microsoft.com/office/drawing/2014/main" id="{EA546C56-6D7D-4E33-9D7A-C43FFB0447E6}"/>
              </a:ext>
            </a:extLst>
          </p:cNvPr>
          <p:cNvCxnSpPr>
            <a:cxnSpLocks/>
          </p:cNvCxnSpPr>
          <p:nvPr/>
        </p:nvCxnSpPr>
        <p:spPr>
          <a:xfrm flipV="1">
            <a:off x="1778671" y="5803187"/>
            <a:ext cx="5112000" cy="9524"/>
          </a:xfrm>
          <a:prstGeom prst="line">
            <a:avLst/>
          </a:prstGeom>
          <a:ln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2" name="Group 34">
            <a:extLst>
              <a:ext uri="{FF2B5EF4-FFF2-40B4-BE49-F238E27FC236}">
                <a16:creationId xmlns:a16="http://schemas.microsoft.com/office/drawing/2014/main" id="{32005CD9-7C19-44CC-A867-41B6008F9B6E}"/>
              </a:ext>
            </a:extLst>
          </p:cNvPr>
          <p:cNvGrpSpPr/>
          <p:nvPr/>
        </p:nvGrpSpPr>
        <p:grpSpPr>
          <a:xfrm>
            <a:off x="1938233" y="4948913"/>
            <a:ext cx="4660036" cy="853045"/>
            <a:chOff x="6372201" y="2011203"/>
            <a:chExt cx="2736305" cy="853045"/>
          </a:xfrm>
        </p:grpSpPr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2AD3075A-1717-4CB6-B20F-D65FE4B46E32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86B147E6-3229-4271-A53B-00E936048EB8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95" name="Rectangle 37">
            <a:extLst>
              <a:ext uri="{FF2B5EF4-FFF2-40B4-BE49-F238E27FC236}">
                <a16:creationId xmlns:a16="http://schemas.microsoft.com/office/drawing/2014/main" id="{ACF6518C-DF21-442E-B17A-F2D2FBA71DFE}"/>
              </a:ext>
            </a:extLst>
          </p:cNvPr>
          <p:cNvSpPr/>
          <p:nvPr/>
        </p:nvSpPr>
        <p:spPr>
          <a:xfrm>
            <a:off x="990856" y="4958439"/>
            <a:ext cx="864000" cy="86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Rounded Rectangle 5">
            <a:extLst>
              <a:ext uri="{FF2B5EF4-FFF2-40B4-BE49-F238E27FC236}">
                <a16:creationId xmlns:a16="http://schemas.microsoft.com/office/drawing/2014/main" id="{138D139E-C839-46C3-AB1A-80402A3904D5}"/>
              </a:ext>
            </a:extLst>
          </p:cNvPr>
          <p:cNvSpPr/>
          <p:nvPr/>
        </p:nvSpPr>
        <p:spPr>
          <a:xfrm flipH="1">
            <a:off x="2122372" y="392964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7" name="Rectangle 9">
            <a:extLst>
              <a:ext uri="{FF2B5EF4-FFF2-40B4-BE49-F238E27FC236}">
                <a16:creationId xmlns:a16="http://schemas.microsoft.com/office/drawing/2014/main" id="{3934D8C4-FC86-4CAA-8D11-39D848652335}"/>
              </a:ext>
            </a:extLst>
          </p:cNvPr>
          <p:cNvSpPr/>
          <p:nvPr/>
        </p:nvSpPr>
        <p:spPr>
          <a:xfrm>
            <a:off x="3080535" y="2608857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8" name="Rounded Rectangle 27">
            <a:extLst>
              <a:ext uri="{FF2B5EF4-FFF2-40B4-BE49-F238E27FC236}">
                <a16:creationId xmlns:a16="http://schemas.microsoft.com/office/drawing/2014/main" id="{B6EFDE80-4A7A-4E3C-BC72-F6B07476FCBE}"/>
              </a:ext>
            </a:extLst>
          </p:cNvPr>
          <p:cNvSpPr/>
          <p:nvPr/>
        </p:nvSpPr>
        <p:spPr>
          <a:xfrm>
            <a:off x="1209331" y="5257399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110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2018-04-03T01:50:43Z</dcterms:modified>
</cp:coreProperties>
</file>