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8" name="Group 9">
            <a:extLst>
              <a:ext uri="{FF2B5EF4-FFF2-40B4-BE49-F238E27FC236}">
                <a16:creationId xmlns:a16="http://schemas.microsoft.com/office/drawing/2014/main" id="{D04CF8D5-B5B3-4E62-9DC8-EE6143B4D254}"/>
              </a:ext>
            </a:extLst>
          </p:cNvPr>
          <p:cNvGrpSpPr/>
          <p:nvPr/>
        </p:nvGrpSpPr>
        <p:grpSpPr>
          <a:xfrm>
            <a:off x="918469" y="3838459"/>
            <a:ext cx="10334953" cy="2229130"/>
            <a:chOff x="641074" y="3933059"/>
            <a:chExt cx="7838416" cy="2014553"/>
          </a:xfrm>
        </p:grpSpPr>
        <p:sp>
          <p:nvSpPr>
            <p:cNvPr id="319" name="L-Shape 5">
              <a:extLst>
                <a:ext uri="{FF2B5EF4-FFF2-40B4-BE49-F238E27FC236}">
                  <a16:creationId xmlns:a16="http://schemas.microsoft.com/office/drawing/2014/main" id="{D5213C32-56DD-45AD-BE55-2FAD5AE7AF23}"/>
                </a:ext>
              </a:extLst>
            </p:cNvPr>
            <p:cNvSpPr/>
            <p:nvPr/>
          </p:nvSpPr>
          <p:spPr>
            <a:xfrm rot="10800000" flipH="1">
              <a:off x="6977784" y="3935711"/>
              <a:ext cx="1501706" cy="715762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0" name="L-Shape 28">
              <a:extLst>
                <a:ext uri="{FF2B5EF4-FFF2-40B4-BE49-F238E27FC236}">
                  <a16:creationId xmlns:a16="http://schemas.microsoft.com/office/drawing/2014/main" id="{1E497473-851B-48DE-A478-FF0C3332E1ED}"/>
                </a:ext>
              </a:extLst>
            </p:cNvPr>
            <p:cNvSpPr/>
            <p:nvPr/>
          </p:nvSpPr>
          <p:spPr>
            <a:xfrm rot="10800000" flipH="1">
              <a:off x="5393608" y="4259746"/>
              <a:ext cx="1501706" cy="715762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1" name="L-Shape 29">
              <a:extLst>
                <a:ext uri="{FF2B5EF4-FFF2-40B4-BE49-F238E27FC236}">
                  <a16:creationId xmlns:a16="http://schemas.microsoft.com/office/drawing/2014/main" id="{57C9C616-E1DE-4A46-9AD9-9BD89CAC0D87}"/>
                </a:ext>
              </a:extLst>
            </p:cNvPr>
            <p:cNvSpPr/>
            <p:nvPr/>
          </p:nvSpPr>
          <p:spPr>
            <a:xfrm rot="10800000" flipH="1">
              <a:off x="3809430" y="4583781"/>
              <a:ext cx="1501706" cy="715762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22" name="L-Shape 30">
              <a:extLst>
                <a:ext uri="{FF2B5EF4-FFF2-40B4-BE49-F238E27FC236}">
                  <a16:creationId xmlns:a16="http://schemas.microsoft.com/office/drawing/2014/main" id="{9C4C5BDF-92E6-4429-9CC3-3A5AD3E4A6C4}"/>
                </a:ext>
              </a:extLst>
            </p:cNvPr>
            <p:cNvSpPr/>
            <p:nvPr/>
          </p:nvSpPr>
          <p:spPr>
            <a:xfrm rot="10800000" flipH="1">
              <a:off x="2225251" y="4907816"/>
              <a:ext cx="1501706" cy="715762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3" name="L-Shape 31">
              <a:extLst>
                <a:ext uri="{FF2B5EF4-FFF2-40B4-BE49-F238E27FC236}">
                  <a16:creationId xmlns:a16="http://schemas.microsoft.com/office/drawing/2014/main" id="{B97D90EC-12B0-4C7B-A09F-CBC8F8F5BE4A}"/>
                </a:ext>
              </a:extLst>
            </p:cNvPr>
            <p:cNvSpPr/>
            <p:nvPr/>
          </p:nvSpPr>
          <p:spPr>
            <a:xfrm rot="10800000" flipH="1">
              <a:off x="641074" y="5231850"/>
              <a:ext cx="1501706" cy="715762"/>
            </a:xfrm>
            <a:prstGeom prst="corner">
              <a:avLst>
                <a:gd name="adj1" fmla="val 19327"/>
                <a:gd name="adj2" fmla="val 1958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4" name="Rectangle 6">
              <a:extLst>
                <a:ext uri="{FF2B5EF4-FFF2-40B4-BE49-F238E27FC236}">
                  <a16:creationId xmlns:a16="http://schemas.microsoft.com/office/drawing/2014/main" id="{CDB3B999-F24D-40B9-8338-9142E4AD82C3}"/>
                </a:ext>
              </a:extLst>
            </p:cNvPr>
            <p:cNvSpPr/>
            <p:nvPr/>
          </p:nvSpPr>
          <p:spPr>
            <a:xfrm>
              <a:off x="1890754" y="4905173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5" name="Rectangle 6">
              <a:extLst>
                <a:ext uri="{FF2B5EF4-FFF2-40B4-BE49-F238E27FC236}">
                  <a16:creationId xmlns:a16="http://schemas.microsoft.com/office/drawing/2014/main" id="{07B75187-C3C6-448E-9A27-ED388127FC88}"/>
                </a:ext>
              </a:extLst>
            </p:cNvPr>
            <p:cNvSpPr/>
            <p:nvPr/>
          </p:nvSpPr>
          <p:spPr>
            <a:xfrm>
              <a:off x="3474931" y="4581137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6" name="Rectangle 6">
              <a:extLst>
                <a:ext uri="{FF2B5EF4-FFF2-40B4-BE49-F238E27FC236}">
                  <a16:creationId xmlns:a16="http://schemas.microsoft.com/office/drawing/2014/main" id="{0F403CFC-8360-428F-91F4-FFC4B7D42B10}"/>
                </a:ext>
              </a:extLst>
            </p:cNvPr>
            <p:cNvSpPr/>
            <p:nvPr/>
          </p:nvSpPr>
          <p:spPr>
            <a:xfrm>
              <a:off x="5059109" y="4257101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7" name="Rectangle 6">
              <a:extLst>
                <a:ext uri="{FF2B5EF4-FFF2-40B4-BE49-F238E27FC236}">
                  <a16:creationId xmlns:a16="http://schemas.microsoft.com/office/drawing/2014/main" id="{27A387B0-ADFA-4607-BCC3-27A7CCC805D7}"/>
                </a:ext>
              </a:extLst>
            </p:cNvPr>
            <p:cNvSpPr/>
            <p:nvPr/>
          </p:nvSpPr>
          <p:spPr>
            <a:xfrm>
              <a:off x="6643280" y="3933059"/>
              <a:ext cx="218430" cy="260276"/>
            </a:xfrm>
            <a:custGeom>
              <a:avLst/>
              <a:gdLst/>
              <a:ahLst/>
              <a:cxnLst/>
              <a:rect l="l" t="t" r="r" b="b"/>
              <a:pathLst>
                <a:path w="648072" h="648072">
                  <a:moveTo>
                    <a:pt x="629716" y="0"/>
                  </a:moveTo>
                  <a:lnTo>
                    <a:pt x="648072" y="0"/>
                  </a:lnTo>
                  <a:lnTo>
                    <a:pt x="648072" y="648072"/>
                  </a:lnTo>
                  <a:lnTo>
                    <a:pt x="0" y="648072"/>
                  </a:lnTo>
                  <a:lnTo>
                    <a:pt x="0" y="633586"/>
                  </a:lnTo>
                  <a:cubicBezTo>
                    <a:pt x="347978" y="633586"/>
                    <a:pt x="630070" y="351494"/>
                    <a:pt x="630070" y="3516"/>
                  </a:cubicBezTo>
                  <a:cubicBezTo>
                    <a:pt x="630070" y="2343"/>
                    <a:pt x="630067" y="1170"/>
                    <a:pt x="6297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28" name="그룹 327">
            <a:extLst>
              <a:ext uri="{FF2B5EF4-FFF2-40B4-BE49-F238E27FC236}">
                <a16:creationId xmlns:a16="http://schemas.microsoft.com/office/drawing/2014/main" id="{EF89B203-36CD-4CBD-B5FE-37E082417E87}"/>
              </a:ext>
            </a:extLst>
          </p:cNvPr>
          <p:cNvGrpSpPr/>
          <p:nvPr/>
        </p:nvGrpSpPr>
        <p:grpSpPr>
          <a:xfrm>
            <a:off x="1122996" y="5492750"/>
            <a:ext cx="1387203" cy="591316"/>
            <a:chOff x="1122996" y="5492750"/>
            <a:chExt cx="1387203" cy="591316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3D19B5C2-B47B-4ED3-BA6D-5A0E7736F3F1}"/>
                </a:ext>
              </a:extLst>
            </p:cNvPr>
            <p:cNvSpPr txBox="1"/>
            <p:nvPr/>
          </p:nvSpPr>
          <p:spPr>
            <a:xfrm>
              <a:off x="1122996" y="5492750"/>
              <a:ext cx="138720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accent1"/>
                  </a:solidFill>
                </a:rPr>
                <a:t>$34,400</a:t>
              </a:r>
              <a:endParaRPr lang="ko-KR" alt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F4090B55-2601-4432-AB64-8A5F918CBE0B}"/>
                </a:ext>
              </a:extLst>
            </p:cNvPr>
            <p:cNvSpPr txBox="1"/>
            <p:nvPr/>
          </p:nvSpPr>
          <p:spPr>
            <a:xfrm>
              <a:off x="1124135" y="5807067"/>
              <a:ext cx="1385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31" name="그룹 330">
            <a:extLst>
              <a:ext uri="{FF2B5EF4-FFF2-40B4-BE49-F238E27FC236}">
                <a16:creationId xmlns:a16="http://schemas.microsoft.com/office/drawing/2014/main" id="{2BCF469E-9242-4E06-B941-C74FBB53AE2A}"/>
              </a:ext>
            </a:extLst>
          </p:cNvPr>
          <p:cNvGrpSpPr/>
          <p:nvPr/>
        </p:nvGrpSpPr>
        <p:grpSpPr>
          <a:xfrm>
            <a:off x="3212218" y="5134575"/>
            <a:ext cx="1387203" cy="591316"/>
            <a:chOff x="3212218" y="5134575"/>
            <a:chExt cx="1387203" cy="591316"/>
          </a:xfrm>
        </p:grpSpPr>
        <p:sp>
          <p:nvSpPr>
            <p:cNvPr id="332" name="TextBox 331">
              <a:extLst>
                <a:ext uri="{FF2B5EF4-FFF2-40B4-BE49-F238E27FC236}">
                  <a16:creationId xmlns:a16="http://schemas.microsoft.com/office/drawing/2014/main" id="{D8FF4731-86E3-4B67-95A6-DD11EA0F837D}"/>
                </a:ext>
              </a:extLst>
            </p:cNvPr>
            <p:cNvSpPr txBox="1"/>
            <p:nvPr/>
          </p:nvSpPr>
          <p:spPr>
            <a:xfrm>
              <a:off x="3212218" y="5134575"/>
              <a:ext cx="138720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accent2"/>
                  </a:solidFill>
                </a:rPr>
                <a:t>$39,200</a:t>
              </a:r>
              <a:endParaRPr lang="ko-KR" alt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B9978905-1FFB-4DA0-9E1A-2379F477D7CE}"/>
                </a:ext>
              </a:extLst>
            </p:cNvPr>
            <p:cNvSpPr txBox="1"/>
            <p:nvPr/>
          </p:nvSpPr>
          <p:spPr>
            <a:xfrm>
              <a:off x="3213357" y="5448892"/>
              <a:ext cx="1385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34" name="그룹 333">
            <a:extLst>
              <a:ext uri="{FF2B5EF4-FFF2-40B4-BE49-F238E27FC236}">
                <a16:creationId xmlns:a16="http://schemas.microsoft.com/office/drawing/2014/main" id="{6A0B8437-501D-4DD3-A80F-1BFAC8170957}"/>
              </a:ext>
            </a:extLst>
          </p:cNvPr>
          <p:cNvGrpSpPr/>
          <p:nvPr/>
        </p:nvGrpSpPr>
        <p:grpSpPr>
          <a:xfrm>
            <a:off x="5301440" y="4776402"/>
            <a:ext cx="1387203" cy="591316"/>
            <a:chOff x="5301440" y="4776402"/>
            <a:chExt cx="1387203" cy="591316"/>
          </a:xfrm>
        </p:grpSpPr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F3CAF6E3-97B9-451E-A030-E146348069F3}"/>
                </a:ext>
              </a:extLst>
            </p:cNvPr>
            <p:cNvSpPr txBox="1"/>
            <p:nvPr/>
          </p:nvSpPr>
          <p:spPr>
            <a:xfrm>
              <a:off x="5301440" y="4776402"/>
              <a:ext cx="138720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accent3"/>
                  </a:solidFill>
                </a:rPr>
                <a:t>$44,600</a:t>
              </a:r>
              <a:endParaRPr lang="ko-KR" altLang="en-US" dirty="0">
                <a:solidFill>
                  <a:schemeClr val="accent3"/>
                </a:solidFill>
              </a:endParaRPr>
            </a:p>
          </p:txBody>
        </p:sp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92C56803-0528-4D11-9630-18305CABBFD5}"/>
                </a:ext>
              </a:extLst>
            </p:cNvPr>
            <p:cNvSpPr txBox="1"/>
            <p:nvPr/>
          </p:nvSpPr>
          <p:spPr>
            <a:xfrm>
              <a:off x="5302579" y="5090719"/>
              <a:ext cx="1385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37" name="그룹 336">
            <a:extLst>
              <a:ext uri="{FF2B5EF4-FFF2-40B4-BE49-F238E27FC236}">
                <a16:creationId xmlns:a16="http://schemas.microsoft.com/office/drawing/2014/main" id="{F550A7B9-C5A7-4D0C-8BED-45B15E94CE06}"/>
              </a:ext>
            </a:extLst>
          </p:cNvPr>
          <p:cNvGrpSpPr/>
          <p:nvPr/>
        </p:nvGrpSpPr>
        <p:grpSpPr>
          <a:xfrm>
            <a:off x="7390663" y="4418229"/>
            <a:ext cx="1387203" cy="591316"/>
            <a:chOff x="7390663" y="4418229"/>
            <a:chExt cx="1387203" cy="591316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95D9B200-93C5-4F1E-882C-1BEE27E1B830}"/>
                </a:ext>
              </a:extLst>
            </p:cNvPr>
            <p:cNvSpPr txBox="1"/>
            <p:nvPr/>
          </p:nvSpPr>
          <p:spPr>
            <a:xfrm>
              <a:off x="7390663" y="4418229"/>
              <a:ext cx="138720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accent4"/>
                  </a:solidFill>
                </a:rPr>
                <a:t>$54,000</a:t>
              </a:r>
              <a:endParaRPr lang="ko-KR" altLang="en-US" dirty="0">
                <a:solidFill>
                  <a:schemeClr val="accent4"/>
                </a:solidFill>
              </a:endParaRPr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78537929-B36C-499F-8E3C-67FD4A6ACDB7}"/>
                </a:ext>
              </a:extLst>
            </p:cNvPr>
            <p:cNvSpPr txBox="1"/>
            <p:nvPr/>
          </p:nvSpPr>
          <p:spPr>
            <a:xfrm>
              <a:off x="7391802" y="4732546"/>
              <a:ext cx="1385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0" name="그룹 339">
            <a:extLst>
              <a:ext uri="{FF2B5EF4-FFF2-40B4-BE49-F238E27FC236}">
                <a16:creationId xmlns:a16="http://schemas.microsoft.com/office/drawing/2014/main" id="{57AB55D2-1B33-4DAB-9CA4-F298D692565A}"/>
              </a:ext>
            </a:extLst>
          </p:cNvPr>
          <p:cNvGrpSpPr/>
          <p:nvPr/>
        </p:nvGrpSpPr>
        <p:grpSpPr>
          <a:xfrm>
            <a:off x="9479886" y="4060056"/>
            <a:ext cx="1387203" cy="591316"/>
            <a:chOff x="9479886" y="4060056"/>
            <a:chExt cx="1387203" cy="591316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CAD79593-1D40-4C53-90CB-443962AA0FD2}"/>
                </a:ext>
              </a:extLst>
            </p:cNvPr>
            <p:cNvSpPr txBox="1"/>
            <p:nvPr/>
          </p:nvSpPr>
          <p:spPr>
            <a:xfrm>
              <a:off x="9479886" y="4060056"/>
              <a:ext cx="1387203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dirty="0">
                  <a:solidFill>
                    <a:schemeClr val="accent5"/>
                  </a:solidFill>
                </a:rPr>
                <a:t>$66,800</a:t>
              </a:r>
              <a:endParaRPr lang="ko-KR" altLang="en-US" dirty="0">
                <a:solidFill>
                  <a:schemeClr val="accent5"/>
                </a:solidFill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32B04417-9D2C-412B-867E-0226F13F1D83}"/>
                </a:ext>
              </a:extLst>
            </p:cNvPr>
            <p:cNvSpPr txBox="1"/>
            <p:nvPr/>
          </p:nvSpPr>
          <p:spPr>
            <a:xfrm>
              <a:off x="9481025" y="4374373"/>
              <a:ext cx="1385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 Here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3" name="Group 82">
            <a:extLst>
              <a:ext uri="{FF2B5EF4-FFF2-40B4-BE49-F238E27FC236}">
                <a16:creationId xmlns:a16="http://schemas.microsoft.com/office/drawing/2014/main" id="{55D9F576-B46C-4863-8F08-4BF7D15A7730}"/>
              </a:ext>
            </a:extLst>
          </p:cNvPr>
          <p:cNvGrpSpPr/>
          <p:nvPr/>
        </p:nvGrpSpPr>
        <p:grpSpPr>
          <a:xfrm>
            <a:off x="783654" y="3759607"/>
            <a:ext cx="2241176" cy="650773"/>
            <a:chOff x="305526" y="2756545"/>
            <a:chExt cx="1764196" cy="650773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D39C2F75-EA8D-46A5-8120-A1E874F843A1}"/>
                </a:ext>
              </a:extLst>
            </p:cNvPr>
            <p:cNvSpPr txBox="1"/>
            <p:nvPr/>
          </p:nvSpPr>
          <p:spPr>
            <a:xfrm>
              <a:off x="305526" y="2945653"/>
              <a:ext cx="17641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B309B816-A996-4190-84D4-2FAB84DC70D7}"/>
                </a:ext>
              </a:extLst>
            </p:cNvPr>
            <p:cNvSpPr txBox="1"/>
            <p:nvPr/>
          </p:nvSpPr>
          <p:spPr>
            <a:xfrm>
              <a:off x="329757" y="2756545"/>
              <a:ext cx="17157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6" name="Group 87">
            <a:extLst>
              <a:ext uri="{FF2B5EF4-FFF2-40B4-BE49-F238E27FC236}">
                <a16:creationId xmlns:a16="http://schemas.microsoft.com/office/drawing/2014/main" id="{D2D41391-282D-46AB-AE38-57C02EE84875}"/>
              </a:ext>
            </a:extLst>
          </p:cNvPr>
          <p:cNvGrpSpPr/>
          <p:nvPr/>
        </p:nvGrpSpPr>
        <p:grpSpPr>
          <a:xfrm>
            <a:off x="2920625" y="3402778"/>
            <a:ext cx="2179612" cy="650773"/>
            <a:chOff x="442253" y="2756545"/>
            <a:chExt cx="1715734" cy="650773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EED20988-6D97-4998-87B4-848B12424E95}"/>
                </a:ext>
              </a:extLst>
            </p:cNvPr>
            <p:cNvSpPr txBox="1"/>
            <p:nvPr/>
          </p:nvSpPr>
          <p:spPr>
            <a:xfrm>
              <a:off x="462000" y="2945653"/>
              <a:ext cx="16762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67565999-28FC-4A97-99CD-226792981818}"/>
                </a:ext>
              </a:extLst>
            </p:cNvPr>
            <p:cNvSpPr txBox="1"/>
            <p:nvPr/>
          </p:nvSpPr>
          <p:spPr>
            <a:xfrm>
              <a:off x="442253" y="2756545"/>
              <a:ext cx="17157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49" name="Group 92">
            <a:extLst>
              <a:ext uri="{FF2B5EF4-FFF2-40B4-BE49-F238E27FC236}">
                <a16:creationId xmlns:a16="http://schemas.microsoft.com/office/drawing/2014/main" id="{C8D017E4-CC52-4EB2-BED3-383AB820D345}"/>
              </a:ext>
            </a:extLst>
          </p:cNvPr>
          <p:cNvGrpSpPr/>
          <p:nvPr/>
        </p:nvGrpSpPr>
        <p:grpSpPr>
          <a:xfrm>
            <a:off x="7071441" y="2689120"/>
            <a:ext cx="2179612" cy="650773"/>
            <a:chOff x="432225" y="2756545"/>
            <a:chExt cx="1715734" cy="650773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70D5ED5E-2DF6-45F8-9B0E-CACCFB7CC7ED}"/>
                </a:ext>
              </a:extLst>
            </p:cNvPr>
            <p:cNvSpPr txBox="1"/>
            <p:nvPr/>
          </p:nvSpPr>
          <p:spPr>
            <a:xfrm>
              <a:off x="462000" y="2945653"/>
              <a:ext cx="1656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DD3CF46C-C720-412C-ADDD-346B5122017A}"/>
                </a:ext>
              </a:extLst>
            </p:cNvPr>
            <p:cNvSpPr txBox="1"/>
            <p:nvPr/>
          </p:nvSpPr>
          <p:spPr>
            <a:xfrm>
              <a:off x="432225" y="2756545"/>
              <a:ext cx="17157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2" name="Group 97">
            <a:extLst>
              <a:ext uri="{FF2B5EF4-FFF2-40B4-BE49-F238E27FC236}">
                <a16:creationId xmlns:a16="http://schemas.microsoft.com/office/drawing/2014/main" id="{86F54E07-7DE0-4295-8D52-E8608F6D4071}"/>
              </a:ext>
            </a:extLst>
          </p:cNvPr>
          <p:cNvGrpSpPr/>
          <p:nvPr/>
        </p:nvGrpSpPr>
        <p:grpSpPr>
          <a:xfrm>
            <a:off x="4996033" y="3045949"/>
            <a:ext cx="2179612" cy="650773"/>
            <a:chOff x="432225" y="2756545"/>
            <a:chExt cx="1715734" cy="650773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243D2AA6-0DEF-4120-B40F-924DD7136AF5}"/>
                </a:ext>
              </a:extLst>
            </p:cNvPr>
            <p:cNvSpPr txBox="1"/>
            <p:nvPr/>
          </p:nvSpPr>
          <p:spPr>
            <a:xfrm>
              <a:off x="462000" y="2945653"/>
              <a:ext cx="16561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73A6DC3D-3255-444E-B53A-C14E23E2B48F}"/>
                </a:ext>
              </a:extLst>
            </p:cNvPr>
            <p:cNvSpPr txBox="1"/>
            <p:nvPr/>
          </p:nvSpPr>
          <p:spPr>
            <a:xfrm>
              <a:off x="432225" y="2756545"/>
              <a:ext cx="17157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55" name="Group 102">
            <a:extLst>
              <a:ext uri="{FF2B5EF4-FFF2-40B4-BE49-F238E27FC236}">
                <a16:creationId xmlns:a16="http://schemas.microsoft.com/office/drawing/2014/main" id="{B06BAE1D-A750-4830-A1AA-9D18730BE6E8}"/>
              </a:ext>
            </a:extLst>
          </p:cNvPr>
          <p:cNvGrpSpPr/>
          <p:nvPr/>
        </p:nvGrpSpPr>
        <p:grpSpPr>
          <a:xfrm>
            <a:off x="9146848" y="2332291"/>
            <a:ext cx="2202480" cy="650773"/>
            <a:chOff x="434997" y="2756545"/>
            <a:chExt cx="1733736" cy="650773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B675577D-3B69-4795-82EF-0621CABB35B0}"/>
                </a:ext>
              </a:extLst>
            </p:cNvPr>
            <p:cNvSpPr txBox="1"/>
            <p:nvPr/>
          </p:nvSpPr>
          <p:spPr>
            <a:xfrm>
              <a:off x="434997" y="2945653"/>
              <a:ext cx="173373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7E45D236-7F32-4483-B8D1-62B3BAFDE0FC}"/>
                </a:ext>
              </a:extLst>
            </p:cNvPr>
            <p:cNvSpPr txBox="1"/>
            <p:nvPr/>
          </p:nvSpPr>
          <p:spPr>
            <a:xfrm>
              <a:off x="443998" y="2756545"/>
              <a:ext cx="17157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358" name="Straight Connector 11">
            <a:extLst>
              <a:ext uri="{FF2B5EF4-FFF2-40B4-BE49-F238E27FC236}">
                <a16:creationId xmlns:a16="http://schemas.microsoft.com/office/drawing/2014/main" id="{B9CFAC41-ADCB-4E0B-BAEC-B0AA365E12BB}"/>
              </a:ext>
            </a:extLst>
          </p:cNvPr>
          <p:cNvCxnSpPr/>
          <p:nvPr/>
        </p:nvCxnSpPr>
        <p:spPr>
          <a:xfrm>
            <a:off x="1889294" y="4534401"/>
            <a:ext cx="0" cy="6107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106">
            <a:extLst>
              <a:ext uri="{FF2B5EF4-FFF2-40B4-BE49-F238E27FC236}">
                <a16:creationId xmlns:a16="http://schemas.microsoft.com/office/drawing/2014/main" id="{F79BCC38-374B-4AF0-B014-8B9F1A21834E}"/>
              </a:ext>
            </a:extLst>
          </p:cNvPr>
          <p:cNvCxnSpPr/>
          <p:nvPr/>
        </p:nvCxnSpPr>
        <p:spPr>
          <a:xfrm>
            <a:off x="4010431" y="4173306"/>
            <a:ext cx="0" cy="6107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107">
            <a:extLst>
              <a:ext uri="{FF2B5EF4-FFF2-40B4-BE49-F238E27FC236}">
                <a16:creationId xmlns:a16="http://schemas.microsoft.com/office/drawing/2014/main" id="{3C61E69C-E8B1-4F85-B910-3D4D5A39FD70}"/>
              </a:ext>
            </a:extLst>
          </p:cNvPr>
          <p:cNvCxnSpPr/>
          <p:nvPr/>
        </p:nvCxnSpPr>
        <p:spPr>
          <a:xfrm>
            <a:off x="6085839" y="3812213"/>
            <a:ext cx="0" cy="6107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108">
            <a:extLst>
              <a:ext uri="{FF2B5EF4-FFF2-40B4-BE49-F238E27FC236}">
                <a16:creationId xmlns:a16="http://schemas.microsoft.com/office/drawing/2014/main" id="{12245AEF-3C52-4818-8CFE-EC0C395001F7}"/>
              </a:ext>
            </a:extLst>
          </p:cNvPr>
          <p:cNvCxnSpPr/>
          <p:nvPr/>
        </p:nvCxnSpPr>
        <p:spPr>
          <a:xfrm>
            <a:off x="8161247" y="3451120"/>
            <a:ext cx="0" cy="6107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109">
            <a:extLst>
              <a:ext uri="{FF2B5EF4-FFF2-40B4-BE49-F238E27FC236}">
                <a16:creationId xmlns:a16="http://schemas.microsoft.com/office/drawing/2014/main" id="{A1622747-B7F7-4C71-A4FE-9DCFD4612551}"/>
              </a:ext>
            </a:extLst>
          </p:cNvPr>
          <p:cNvCxnSpPr/>
          <p:nvPr/>
        </p:nvCxnSpPr>
        <p:spPr>
          <a:xfrm>
            <a:off x="10248088" y="3090027"/>
            <a:ext cx="0" cy="610704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Parallelogram 15">
            <a:extLst>
              <a:ext uri="{FF2B5EF4-FFF2-40B4-BE49-F238E27FC236}">
                <a16:creationId xmlns:a16="http://schemas.microsoft.com/office/drawing/2014/main" id="{2A425FC4-57F3-4DA7-BFB6-F9FA02810776}"/>
              </a:ext>
            </a:extLst>
          </p:cNvPr>
          <p:cNvSpPr/>
          <p:nvPr/>
        </p:nvSpPr>
        <p:spPr>
          <a:xfrm flipH="1">
            <a:off x="3787905" y="2895742"/>
            <a:ext cx="422185" cy="42218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4" name="Rounded Rectangle 32">
            <a:extLst>
              <a:ext uri="{FF2B5EF4-FFF2-40B4-BE49-F238E27FC236}">
                <a16:creationId xmlns:a16="http://schemas.microsoft.com/office/drawing/2014/main" id="{9742D0EA-09E1-4D7B-B3D4-B4034030587B}"/>
              </a:ext>
            </a:extLst>
          </p:cNvPr>
          <p:cNvSpPr/>
          <p:nvPr/>
        </p:nvSpPr>
        <p:spPr>
          <a:xfrm>
            <a:off x="1670449" y="3235057"/>
            <a:ext cx="401099" cy="4010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5" name="Rectangle 9">
            <a:extLst>
              <a:ext uri="{FF2B5EF4-FFF2-40B4-BE49-F238E27FC236}">
                <a16:creationId xmlns:a16="http://schemas.microsoft.com/office/drawing/2014/main" id="{466640CA-9D89-44E2-99C9-C8D5E8D62F72}"/>
              </a:ext>
            </a:extLst>
          </p:cNvPr>
          <p:cNvSpPr/>
          <p:nvPr/>
        </p:nvSpPr>
        <p:spPr>
          <a:xfrm>
            <a:off x="10016990" y="1727795"/>
            <a:ext cx="462195" cy="46144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6" name="Chord 15">
            <a:extLst>
              <a:ext uri="{FF2B5EF4-FFF2-40B4-BE49-F238E27FC236}">
                <a16:creationId xmlns:a16="http://schemas.microsoft.com/office/drawing/2014/main" id="{4184F6AD-5188-47B5-9D1F-B4F423FFA972}"/>
              </a:ext>
            </a:extLst>
          </p:cNvPr>
          <p:cNvSpPr/>
          <p:nvPr/>
        </p:nvSpPr>
        <p:spPr>
          <a:xfrm>
            <a:off x="5966700" y="2426393"/>
            <a:ext cx="247550" cy="53972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7" name="Rectangle 16">
            <a:extLst>
              <a:ext uri="{FF2B5EF4-FFF2-40B4-BE49-F238E27FC236}">
                <a16:creationId xmlns:a16="http://schemas.microsoft.com/office/drawing/2014/main" id="{DD717FBA-7913-41CB-8C51-4D2C333C846E}"/>
              </a:ext>
            </a:extLst>
          </p:cNvPr>
          <p:cNvSpPr/>
          <p:nvPr/>
        </p:nvSpPr>
        <p:spPr>
          <a:xfrm>
            <a:off x="7916265" y="2222101"/>
            <a:ext cx="489963" cy="322011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85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2018-04-03T01:49:12Z</dcterms:modified>
</cp:coreProperties>
</file>