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36" name="Rectangle 11">
            <a:extLst>
              <a:ext uri="{FF2B5EF4-FFF2-40B4-BE49-F238E27FC236}">
                <a16:creationId xmlns:a16="http://schemas.microsoft.com/office/drawing/2014/main" id="{ED7A99DC-6008-4362-B2D8-EC6D19D23239}"/>
              </a:ext>
            </a:extLst>
          </p:cNvPr>
          <p:cNvSpPr/>
          <p:nvPr/>
        </p:nvSpPr>
        <p:spPr>
          <a:xfrm>
            <a:off x="1524672" y="5033836"/>
            <a:ext cx="2350800" cy="11209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37" name="Rectangle 85">
            <a:extLst>
              <a:ext uri="{FF2B5EF4-FFF2-40B4-BE49-F238E27FC236}">
                <a16:creationId xmlns:a16="http://schemas.microsoft.com/office/drawing/2014/main" id="{2C6E58E6-E32A-4860-A437-97A571FC3C7E}"/>
              </a:ext>
            </a:extLst>
          </p:cNvPr>
          <p:cNvSpPr/>
          <p:nvPr/>
        </p:nvSpPr>
        <p:spPr>
          <a:xfrm>
            <a:off x="3873054" y="4186286"/>
            <a:ext cx="2350800" cy="196849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8" name="Rectangle 86">
            <a:extLst>
              <a:ext uri="{FF2B5EF4-FFF2-40B4-BE49-F238E27FC236}">
                <a16:creationId xmlns:a16="http://schemas.microsoft.com/office/drawing/2014/main" id="{8985AF28-1F86-4AF0-AEB0-3DFC15D59696}"/>
              </a:ext>
            </a:extLst>
          </p:cNvPr>
          <p:cNvSpPr/>
          <p:nvPr/>
        </p:nvSpPr>
        <p:spPr>
          <a:xfrm>
            <a:off x="6223448" y="3340410"/>
            <a:ext cx="2350800" cy="28143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9" name="Rectangle 87">
            <a:extLst>
              <a:ext uri="{FF2B5EF4-FFF2-40B4-BE49-F238E27FC236}">
                <a16:creationId xmlns:a16="http://schemas.microsoft.com/office/drawing/2014/main" id="{736A362D-F520-4451-BA8E-679CB0AC62FB}"/>
              </a:ext>
            </a:extLst>
          </p:cNvPr>
          <p:cNvSpPr/>
          <p:nvPr/>
        </p:nvSpPr>
        <p:spPr>
          <a:xfrm>
            <a:off x="8571557" y="2483044"/>
            <a:ext cx="2350800" cy="36717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340" name="Group 88">
            <a:extLst>
              <a:ext uri="{FF2B5EF4-FFF2-40B4-BE49-F238E27FC236}">
                <a16:creationId xmlns:a16="http://schemas.microsoft.com/office/drawing/2014/main" id="{E3786342-B9E8-48A5-B6E0-F9E728D3E145}"/>
              </a:ext>
            </a:extLst>
          </p:cNvPr>
          <p:cNvGrpSpPr/>
          <p:nvPr/>
        </p:nvGrpSpPr>
        <p:grpSpPr>
          <a:xfrm>
            <a:off x="4109223" y="4303760"/>
            <a:ext cx="1879622" cy="1992115"/>
            <a:chOff x="270023" y="1671304"/>
            <a:chExt cx="1709689" cy="2012036"/>
          </a:xfrm>
        </p:grpSpPr>
        <p:sp>
          <p:nvSpPr>
            <p:cNvPr id="341" name="TextBox 340">
              <a:extLst>
                <a:ext uri="{FF2B5EF4-FFF2-40B4-BE49-F238E27FC236}">
                  <a16:creationId xmlns:a16="http://schemas.microsoft.com/office/drawing/2014/main" id="{950CE6E8-204D-49A8-B905-D552DFD6CBC1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7718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10D64919-E996-491E-A32B-6C361964C771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43" name="Group 91">
            <a:extLst>
              <a:ext uri="{FF2B5EF4-FFF2-40B4-BE49-F238E27FC236}">
                <a16:creationId xmlns:a16="http://schemas.microsoft.com/office/drawing/2014/main" id="{6EAF2349-0D70-4E31-802C-6628281EEFA2}"/>
              </a:ext>
            </a:extLst>
          </p:cNvPr>
          <p:cNvGrpSpPr/>
          <p:nvPr/>
        </p:nvGrpSpPr>
        <p:grpSpPr>
          <a:xfrm>
            <a:off x="6458185" y="3449981"/>
            <a:ext cx="1879622" cy="1992115"/>
            <a:chOff x="270023" y="1671304"/>
            <a:chExt cx="1709689" cy="2012036"/>
          </a:xfrm>
        </p:grpSpPr>
        <p:sp>
          <p:nvSpPr>
            <p:cNvPr id="344" name="TextBox 343">
              <a:extLst>
                <a:ext uri="{FF2B5EF4-FFF2-40B4-BE49-F238E27FC236}">
                  <a16:creationId xmlns:a16="http://schemas.microsoft.com/office/drawing/2014/main" id="{4C50C76C-7416-4BEC-BE6D-DCF631796517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7718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45" name="TextBox 344">
              <a:extLst>
                <a:ext uri="{FF2B5EF4-FFF2-40B4-BE49-F238E27FC236}">
                  <a16:creationId xmlns:a16="http://schemas.microsoft.com/office/drawing/2014/main" id="{0AC09081-8070-48B5-B047-B8EA294F6C36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46" name="Group 96">
            <a:extLst>
              <a:ext uri="{FF2B5EF4-FFF2-40B4-BE49-F238E27FC236}">
                <a16:creationId xmlns:a16="http://schemas.microsoft.com/office/drawing/2014/main" id="{1D2BE68D-11B6-45F7-A771-6446F2E246E5}"/>
              </a:ext>
            </a:extLst>
          </p:cNvPr>
          <p:cNvGrpSpPr/>
          <p:nvPr/>
        </p:nvGrpSpPr>
        <p:grpSpPr>
          <a:xfrm>
            <a:off x="8807146" y="2596202"/>
            <a:ext cx="1879622" cy="1992115"/>
            <a:chOff x="270023" y="1671304"/>
            <a:chExt cx="1709689" cy="2012036"/>
          </a:xfrm>
        </p:grpSpPr>
        <p:sp>
          <p:nvSpPr>
            <p:cNvPr id="347" name="TextBox 346">
              <a:extLst>
                <a:ext uri="{FF2B5EF4-FFF2-40B4-BE49-F238E27FC236}">
                  <a16:creationId xmlns:a16="http://schemas.microsoft.com/office/drawing/2014/main" id="{861F49E9-6D62-472C-B099-22DE9DA8D01A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17718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48" name="TextBox 347">
              <a:extLst>
                <a:ext uri="{FF2B5EF4-FFF2-40B4-BE49-F238E27FC236}">
                  <a16:creationId xmlns:a16="http://schemas.microsoft.com/office/drawing/2014/main" id="{35EB3C80-C3FD-40E6-AE8D-91A165BA90ED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49" name="Group 99">
            <a:extLst>
              <a:ext uri="{FF2B5EF4-FFF2-40B4-BE49-F238E27FC236}">
                <a16:creationId xmlns:a16="http://schemas.microsoft.com/office/drawing/2014/main" id="{81B1EB38-DDD0-4D1F-A572-F8EF7A8BB96A}"/>
              </a:ext>
            </a:extLst>
          </p:cNvPr>
          <p:cNvGrpSpPr/>
          <p:nvPr/>
        </p:nvGrpSpPr>
        <p:grpSpPr>
          <a:xfrm>
            <a:off x="1760261" y="5157539"/>
            <a:ext cx="1879622" cy="884120"/>
            <a:chOff x="270023" y="1671304"/>
            <a:chExt cx="1709689" cy="892961"/>
          </a:xfrm>
        </p:grpSpPr>
        <p:sp>
          <p:nvSpPr>
            <p:cNvPr id="350" name="TextBox 349">
              <a:extLst>
                <a:ext uri="{FF2B5EF4-FFF2-40B4-BE49-F238E27FC236}">
                  <a16:creationId xmlns:a16="http://schemas.microsoft.com/office/drawing/2014/main" id="{34E42735-6EF6-4453-817A-C5ECA4C4F558}"/>
                </a:ext>
              </a:extLst>
            </p:cNvPr>
            <p:cNvSpPr txBox="1"/>
            <p:nvPr/>
          </p:nvSpPr>
          <p:spPr>
            <a:xfrm>
              <a:off x="270024" y="1911471"/>
              <a:ext cx="1709688" cy="6527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51" name="TextBox 350">
              <a:extLst>
                <a:ext uri="{FF2B5EF4-FFF2-40B4-BE49-F238E27FC236}">
                  <a16:creationId xmlns:a16="http://schemas.microsoft.com/office/drawing/2014/main" id="{A85815E7-C4E6-4BB4-911A-847AB133CB65}"/>
                </a:ext>
              </a:extLst>
            </p:cNvPr>
            <p:cNvSpPr txBox="1"/>
            <p:nvPr/>
          </p:nvSpPr>
          <p:spPr>
            <a:xfrm>
              <a:off x="270023" y="1671304"/>
              <a:ext cx="1709688" cy="2797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Add Title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352" name="그룹 351">
            <a:extLst>
              <a:ext uri="{FF2B5EF4-FFF2-40B4-BE49-F238E27FC236}">
                <a16:creationId xmlns:a16="http://schemas.microsoft.com/office/drawing/2014/main" id="{0BB3FDF3-BD4E-4945-B6C1-39A4F08DB768}"/>
              </a:ext>
            </a:extLst>
          </p:cNvPr>
          <p:cNvGrpSpPr/>
          <p:nvPr/>
        </p:nvGrpSpPr>
        <p:grpSpPr>
          <a:xfrm>
            <a:off x="856030" y="1937829"/>
            <a:ext cx="10394049" cy="4571414"/>
            <a:chOff x="856030" y="1815903"/>
            <a:chExt cx="10394049" cy="4571414"/>
          </a:xfrm>
        </p:grpSpPr>
        <p:grpSp>
          <p:nvGrpSpPr>
            <p:cNvPr id="353" name="Group 9">
              <a:extLst>
                <a:ext uri="{FF2B5EF4-FFF2-40B4-BE49-F238E27FC236}">
                  <a16:creationId xmlns:a16="http://schemas.microsoft.com/office/drawing/2014/main" id="{C56A54D4-2BF9-4123-95FF-894DEA3A4654}"/>
                </a:ext>
              </a:extLst>
            </p:cNvPr>
            <p:cNvGrpSpPr/>
            <p:nvPr/>
          </p:nvGrpSpPr>
          <p:grpSpPr>
            <a:xfrm>
              <a:off x="856030" y="4373048"/>
              <a:ext cx="820144" cy="2014269"/>
              <a:chOff x="611560" y="3941343"/>
              <a:chExt cx="998939" cy="2453389"/>
            </a:xfrm>
          </p:grpSpPr>
          <p:grpSp>
            <p:nvGrpSpPr>
              <p:cNvPr id="364" name="Group 34">
                <a:extLst>
                  <a:ext uri="{FF2B5EF4-FFF2-40B4-BE49-F238E27FC236}">
                    <a16:creationId xmlns:a16="http://schemas.microsoft.com/office/drawing/2014/main" id="{8F7DF7A4-67E2-4680-B173-0C4C35592EC8}"/>
                  </a:ext>
                </a:extLst>
              </p:cNvPr>
              <p:cNvGrpSpPr/>
              <p:nvPr/>
            </p:nvGrpSpPr>
            <p:grpSpPr>
              <a:xfrm>
                <a:off x="611560" y="6019700"/>
                <a:ext cx="998939" cy="375032"/>
                <a:chOff x="1950157" y="5792396"/>
                <a:chExt cx="1396179" cy="524168"/>
              </a:xfrm>
            </p:grpSpPr>
            <p:sp>
              <p:nvSpPr>
                <p:cNvPr id="369" name="Oval 53">
                  <a:extLst>
                    <a:ext uri="{FF2B5EF4-FFF2-40B4-BE49-F238E27FC236}">
                      <a16:creationId xmlns:a16="http://schemas.microsoft.com/office/drawing/2014/main" id="{20BB96B0-C1DC-4769-9940-5EB2ACC3F99E}"/>
                    </a:ext>
                  </a:extLst>
                </p:cNvPr>
                <p:cNvSpPr/>
                <p:nvPr/>
              </p:nvSpPr>
              <p:spPr>
                <a:xfrm flipV="1">
                  <a:off x="1950157" y="5792396"/>
                  <a:ext cx="1387404" cy="444916"/>
                </a:xfrm>
                <a:prstGeom prst="ellipse">
                  <a:avLst/>
                </a:prstGeom>
                <a:solidFill>
                  <a:schemeClr val="tx1">
                    <a:alpha val="27000"/>
                  </a:schemeClr>
                </a:solidFill>
                <a:ln>
                  <a:noFill/>
                </a:ln>
                <a:effectLst>
                  <a:softEdge rad="1651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sp>
              <p:nvSpPr>
                <p:cNvPr id="370" name="Oval 54">
                  <a:extLst>
                    <a:ext uri="{FF2B5EF4-FFF2-40B4-BE49-F238E27FC236}">
                      <a16:creationId xmlns:a16="http://schemas.microsoft.com/office/drawing/2014/main" id="{C46C78D5-2DE7-42E5-A269-0713820A6AEB}"/>
                    </a:ext>
                  </a:extLst>
                </p:cNvPr>
                <p:cNvSpPr/>
                <p:nvPr/>
              </p:nvSpPr>
              <p:spPr>
                <a:xfrm flipV="1">
                  <a:off x="1955961" y="5859544"/>
                  <a:ext cx="1390375" cy="457020"/>
                </a:xfrm>
                <a:prstGeom prst="ellipse">
                  <a:avLst/>
                </a:prstGeom>
                <a:solidFill>
                  <a:schemeClr val="tx1">
                    <a:alpha val="81000"/>
                  </a:schemeClr>
                </a:solidFill>
                <a:ln>
                  <a:noFill/>
                </a:ln>
                <a:effectLst>
                  <a:softEdge rad="165100"/>
                </a:effectLst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365" name="Rectangle 8">
                <a:extLst>
                  <a:ext uri="{FF2B5EF4-FFF2-40B4-BE49-F238E27FC236}">
                    <a16:creationId xmlns:a16="http://schemas.microsoft.com/office/drawing/2014/main" id="{2098F528-8440-4B54-AE44-8D3B9101684F}"/>
                  </a:ext>
                </a:extLst>
              </p:cNvPr>
              <p:cNvSpPr/>
              <p:nvPr/>
            </p:nvSpPr>
            <p:spPr>
              <a:xfrm>
                <a:off x="787266" y="5539463"/>
                <a:ext cx="644784" cy="644004"/>
              </a:xfrm>
              <a:custGeom>
                <a:avLst/>
                <a:gdLst/>
                <a:ahLst/>
                <a:cxnLst/>
                <a:rect l="l" t="t" r="r" b="b"/>
                <a:pathLst>
                  <a:path w="780084" h="779141">
                    <a:moveTo>
                      <a:pt x="0" y="0"/>
                    </a:moveTo>
                    <a:lnTo>
                      <a:pt x="1" y="0"/>
                    </a:lnTo>
                    <a:lnTo>
                      <a:pt x="388409" y="0"/>
                    </a:lnTo>
                    <a:lnTo>
                      <a:pt x="588206" y="0"/>
                    </a:lnTo>
                    <a:lnTo>
                      <a:pt x="780084" y="0"/>
                    </a:lnTo>
                    <a:lnTo>
                      <a:pt x="780084" y="125396"/>
                    </a:lnTo>
                    <a:lnTo>
                      <a:pt x="779646" y="125396"/>
                    </a:lnTo>
                    <a:lnTo>
                      <a:pt x="390042" y="779141"/>
                    </a:lnTo>
                    <a:lnTo>
                      <a:pt x="438" y="125397"/>
                    </a:lnTo>
                    <a:lnTo>
                      <a:pt x="1" y="125397"/>
                    </a:lnTo>
                    <a:lnTo>
                      <a:pt x="1" y="125396"/>
                    </a:lnTo>
                    <a:lnTo>
                      <a:pt x="0" y="125396"/>
                    </a:lnTo>
                    <a:lnTo>
                      <a:pt x="0" y="124662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30000"/>
                      <a:lumOff val="70000"/>
                    </a:schemeClr>
                  </a:gs>
                  <a:gs pos="100000">
                    <a:schemeClr val="accent6">
                      <a:lumMod val="30000"/>
                      <a:lumOff val="7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6" name="Rectangle 8">
                <a:extLst>
                  <a:ext uri="{FF2B5EF4-FFF2-40B4-BE49-F238E27FC236}">
                    <a16:creationId xmlns:a16="http://schemas.microsoft.com/office/drawing/2014/main" id="{7EA9A71E-8D0E-4F7F-A362-1150BB3F4F45}"/>
                  </a:ext>
                </a:extLst>
              </p:cNvPr>
              <p:cNvSpPr/>
              <p:nvPr/>
            </p:nvSpPr>
            <p:spPr>
              <a:xfrm>
                <a:off x="787266" y="5539463"/>
                <a:ext cx="320624" cy="641036"/>
              </a:xfrm>
              <a:custGeom>
                <a:avLst/>
                <a:gdLst/>
                <a:ahLst/>
                <a:cxnLst/>
                <a:rect l="l" t="t" r="r" b="b"/>
                <a:pathLst>
                  <a:path w="896246" h="1791906">
                    <a:moveTo>
                      <a:pt x="0" y="0"/>
                    </a:moveTo>
                    <a:lnTo>
                      <a:pt x="440115" y="0"/>
                    </a:lnTo>
                    <a:lnTo>
                      <a:pt x="452263" y="212596"/>
                    </a:lnTo>
                    <a:lnTo>
                      <a:pt x="896246" y="1791906"/>
                    </a:lnTo>
                    <a:lnTo>
                      <a:pt x="1012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>
                      <a:lumMod val="20000"/>
                      <a:lumOff val="80000"/>
                    </a:schemeClr>
                  </a:gs>
                </a:gsLst>
                <a:lin ang="19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7" name="Rectangle 8">
                <a:extLst>
                  <a:ext uri="{FF2B5EF4-FFF2-40B4-BE49-F238E27FC236}">
                    <a16:creationId xmlns:a16="http://schemas.microsoft.com/office/drawing/2014/main" id="{634F9A3D-2401-43A5-BBAB-CC1A02A029DF}"/>
                  </a:ext>
                </a:extLst>
              </p:cNvPr>
              <p:cNvSpPr/>
              <p:nvPr/>
            </p:nvSpPr>
            <p:spPr>
              <a:xfrm>
                <a:off x="1035311" y="6036161"/>
                <a:ext cx="145662" cy="146344"/>
              </a:xfrm>
              <a:custGeom>
                <a:avLst/>
                <a:gdLst/>
                <a:ahLst/>
                <a:cxnLst/>
                <a:rect l="l" t="t" r="r" b="b"/>
                <a:pathLst>
                  <a:path w="1791810" h="1800199">
                    <a:moveTo>
                      <a:pt x="229620" y="140779"/>
                    </a:moveTo>
                    <a:cubicBezTo>
                      <a:pt x="334730" y="140779"/>
                      <a:pt x="422984" y="212958"/>
                      <a:pt x="445844" y="310765"/>
                    </a:cubicBezTo>
                    <a:lnTo>
                      <a:pt x="454300" y="310765"/>
                    </a:lnTo>
                    <a:lnTo>
                      <a:pt x="462757" y="310765"/>
                    </a:lnTo>
                    <a:cubicBezTo>
                      <a:pt x="485617" y="212958"/>
                      <a:pt x="573869" y="140779"/>
                      <a:pt x="678980" y="140779"/>
                    </a:cubicBezTo>
                    <a:cubicBezTo>
                      <a:pt x="784090" y="140779"/>
                      <a:pt x="872344" y="212958"/>
                      <a:pt x="895204" y="310765"/>
                    </a:cubicBezTo>
                    <a:lnTo>
                      <a:pt x="903659" y="310765"/>
                    </a:lnTo>
                    <a:lnTo>
                      <a:pt x="903660" y="310765"/>
                    </a:lnTo>
                    <a:lnTo>
                      <a:pt x="912116" y="310765"/>
                    </a:lnTo>
                    <a:cubicBezTo>
                      <a:pt x="934976" y="212958"/>
                      <a:pt x="1023228" y="140779"/>
                      <a:pt x="1128339" y="140779"/>
                    </a:cubicBezTo>
                    <a:cubicBezTo>
                      <a:pt x="1233450" y="140779"/>
                      <a:pt x="1321703" y="212958"/>
                      <a:pt x="1344563" y="310765"/>
                    </a:cubicBezTo>
                    <a:lnTo>
                      <a:pt x="1353019" y="310765"/>
                    </a:lnTo>
                    <a:lnTo>
                      <a:pt x="1361476" y="310765"/>
                    </a:lnTo>
                    <a:cubicBezTo>
                      <a:pt x="1384336" y="212958"/>
                      <a:pt x="1472588" y="140779"/>
                      <a:pt x="1577699" y="140779"/>
                    </a:cubicBezTo>
                    <a:cubicBezTo>
                      <a:pt x="1680932" y="140779"/>
                      <a:pt x="1767904" y="210402"/>
                      <a:pt x="1791810" y="305762"/>
                    </a:cubicBezTo>
                    <a:lnTo>
                      <a:pt x="901188" y="1800199"/>
                    </a:lnTo>
                    <a:lnTo>
                      <a:pt x="13460" y="310615"/>
                    </a:lnTo>
                    <a:cubicBezTo>
                      <a:pt x="36351" y="212881"/>
                      <a:pt x="124565" y="140779"/>
                      <a:pt x="229620" y="140779"/>
                    </a:cubicBezTo>
                    <a:close/>
                    <a:moveTo>
                      <a:pt x="0" y="0"/>
                    </a:moveTo>
                    <a:lnTo>
                      <a:pt x="1" y="0"/>
                    </a:lnTo>
                    <a:lnTo>
                      <a:pt x="4940" y="0"/>
                    </a:lnTo>
                    <a:lnTo>
                      <a:pt x="4940" y="296318"/>
                    </a:lnTo>
                    <a:lnTo>
                      <a:pt x="1012" y="289727"/>
                    </a:lnTo>
                    <a:lnTo>
                      <a:pt x="1" y="289727"/>
                    </a:lnTo>
                    <a:lnTo>
                      <a:pt x="0" y="289727"/>
                    </a:lnTo>
                    <a:lnTo>
                      <a:pt x="0" y="288030"/>
                    </a:lnTo>
                    <a:close/>
                  </a:path>
                </a:pathLst>
              </a:custGeom>
              <a:gradFill>
                <a:gsLst>
                  <a:gs pos="15000">
                    <a:schemeClr val="tx1">
                      <a:lumMod val="72000"/>
                      <a:lumOff val="28000"/>
                    </a:schemeClr>
                  </a:gs>
                  <a:gs pos="100000">
                    <a:schemeClr val="tx1">
                      <a:lumMod val="31000"/>
                      <a:lumOff val="69000"/>
                    </a:schemeClr>
                  </a:gs>
                </a:gsLst>
                <a:lin ang="10800000" scaled="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8" name="Rectangle 2">
                <a:extLst>
                  <a:ext uri="{FF2B5EF4-FFF2-40B4-BE49-F238E27FC236}">
                    <a16:creationId xmlns:a16="http://schemas.microsoft.com/office/drawing/2014/main" id="{65477D7D-985E-4C1F-8ECA-66E42C5C1FDB}"/>
                  </a:ext>
                </a:extLst>
              </p:cNvPr>
              <p:cNvSpPr/>
              <p:nvPr/>
            </p:nvSpPr>
            <p:spPr>
              <a:xfrm>
                <a:off x="791597" y="3941343"/>
                <a:ext cx="643020" cy="1675401"/>
              </a:xfrm>
              <a:custGeom>
                <a:avLst/>
                <a:gdLst/>
                <a:ahLst/>
                <a:cxnLst/>
                <a:rect l="l" t="t" r="r" b="b"/>
                <a:pathLst>
                  <a:path w="777949" h="1837378">
                    <a:moveTo>
                      <a:pt x="680702" y="710729"/>
                    </a:moveTo>
                    <a:lnTo>
                      <a:pt x="668322" y="715415"/>
                    </a:lnTo>
                    <a:lnTo>
                      <a:pt x="693083" y="715415"/>
                    </a:lnTo>
                    <a:cubicBezTo>
                      <a:pt x="689585" y="711399"/>
                      <a:pt x="685179" y="710729"/>
                      <a:pt x="680702" y="710729"/>
                    </a:cubicBezTo>
                    <a:close/>
                    <a:moveTo>
                      <a:pt x="486216" y="710729"/>
                    </a:moveTo>
                    <a:lnTo>
                      <a:pt x="473836" y="715415"/>
                    </a:lnTo>
                    <a:lnTo>
                      <a:pt x="498597" y="715415"/>
                    </a:lnTo>
                    <a:cubicBezTo>
                      <a:pt x="495099" y="711399"/>
                      <a:pt x="490693" y="710729"/>
                      <a:pt x="486216" y="710729"/>
                    </a:cubicBezTo>
                    <a:close/>
                    <a:moveTo>
                      <a:pt x="291729" y="710729"/>
                    </a:moveTo>
                    <a:lnTo>
                      <a:pt x="279349" y="715415"/>
                    </a:lnTo>
                    <a:lnTo>
                      <a:pt x="304109" y="715415"/>
                    </a:lnTo>
                    <a:cubicBezTo>
                      <a:pt x="300611" y="711399"/>
                      <a:pt x="296205" y="710729"/>
                      <a:pt x="291729" y="710729"/>
                    </a:cubicBezTo>
                    <a:close/>
                    <a:moveTo>
                      <a:pt x="97243" y="710729"/>
                    </a:moveTo>
                    <a:lnTo>
                      <a:pt x="84863" y="715415"/>
                    </a:lnTo>
                    <a:lnTo>
                      <a:pt x="109623" y="715415"/>
                    </a:lnTo>
                    <a:cubicBezTo>
                      <a:pt x="106125" y="711399"/>
                      <a:pt x="101719" y="710729"/>
                      <a:pt x="97243" y="710729"/>
                    </a:cubicBezTo>
                    <a:close/>
                    <a:moveTo>
                      <a:pt x="0" y="0"/>
                    </a:moveTo>
                    <a:lnTo>
                      <a:pt x="388972" y="0"/>
                    </a:lnTo>
                    <a:lnTo>
                      <a:pt x="388972" y="715415"/>
                    </a:lnTo>
                    <a:lnTo>
                      <a:pt x="388973" y="715415"/>
                    </a:lnTo>
                    <a:lnTo>
                      <a:pt x="388973" y="0"/>
                    </a:lnTo>
                    <a:lnTo>
                      <a:pt x="777946" y="0"/>
                    </a:lnTo>
                    <a:lnTo>
                      <a:pt x="777946" y="715415"/>
                    </a:lnTo>
                    <a:lnTo>
                      <a:pt x="777949" y="715415"/>
                    </a:lnTo>
                    <a:lnTo>
                      <a:pt x="777949" y="1837378"/>
                    </a:lnTo>
                    <a:lnTo>
                      <a:pt x="774289" y="1837378"/>
                    </a:lnTo>
                    <a:cubicBezTo>
                      <a:pt x="764395" y="1805629"/>
                      <a:pt x="726198" y="1782200"/>
                      <a:pt x="680705" y="1782200"/>
                    </a:cubicBezTo>
                    <a:cubicBezTo>
                      <a:pt x="635213" y="1782200"/>
                      <a:pt x="597016" y="1805629"/>
                      <a:pt x="587122" y="1837378"/>
                    </a:cubicBezTo>
                    <a:lnTo>
                      <a:pt x="583462" y="1837378"/>
                    </a:lnTo>
                    <a:lnTo>
                      <a:pt x="583462" y="873632"/>
                    </a:lnTo>
                    <a:lnTo>
                      <a:pt x="583460" y="873632"/>
                    </a:lnTo>
                    <a:lnTo>
                      <a:pt x="583460" y="1837378"/>
                    </a:lnTo>
                    <a:lnTo>
                      <a:pt x="579800" y="1837378"/>
                    </a:lnTo>
                    <a:cubicBezTo>
                      <a:pt x="569906" y="1805629"/>
                      <a:pt x="531709" y="1782200"/>
                      <a:pt x="486216" y="1782200"/>
                    </a:cubicBezTo>
                    <a:cubicBezTo>
                      <a:pt x="440724" y="1782200"/>
                      <a:pt x="402527" y="1805629"/>
                      <a:pt x="392633" y="1837378"/>
                    </a:cubicBezTo>
                    <a:lnTo>
                      <a:pt x="388974" y="1837378"/>
                    </a:lnTo>
                    <a:lnTo>
                      <a:pt x="388973" y="1837378"/>
                    </a:lnTo>
                    <a:lnTo>
                      <a:pt x="385314" y="1837378"/>
                    </a:lnTo>
                    <a:cubicBezTo>
                      <a:pt x="375420" y="1805629"/>
                      <a:pt x="337223" y="1782200"/>
                      <a:pt x="291730" y="1782200"/>
                    </a:cubicBezTo>
                    <a:cubicBezTo>
                      <a:pt x="246238" y="1782200"/>
                      <a:pt x="208041" y="1805629"/>
                      <a:pt x="198147" y="1837378"/>
                    </a:cubicBezTo>
                    <a:lnTo>
                      <a:pt x="194487" y="1837378"/>
                    </a:lnTo>
                    <a:lnTo>
                      <a:pt x="190827" y="1837378"/>
                    </a:lnTo>
                    <a:cubicBezTo>
                      <a:pt x="180933" y="1805629"/>
                      <a:pt x="142736" y="1782200"/>
                      <a:pt x="97243" y="1782200"/>
                    </a:cubicBezTo>
                    <a:cubicBezTo>
                      <a:pt x="51751" y="1782200"/>
                      <a:pt x="13554" y="1805629"/>
                      <a:pt x="3660" y="1837378"/>
                    </a:cubicBezTo>
                    <a:lnTo>
                      <a:pt x="0" y="1837378"/>
                    </a:lnTo>
                    <a:lnTo>
                      <a:pt x="0" y="873632"/>
                    </a:lnTo>
                    <a:lnTo>
                      <a:pt x="0" y="715415"/>
                    </a:lnTo>
                    <a:close/>
                  </a:path>
                </a:pathLst>
              </a:custGeom>
              <a:solidFill>
                <a:schemeClr val="accent4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354" name="Group 12">
              <a:extLst>
                <a:ext uri="{FF2B5EF4-FFF2-40B4-BE49-F238E27FC236}">
                  <a16:creationId xmlns:a16="http://schemas.microsoft.com/office/drawing/2014/main" id="{9C2C0E76-86FA-446A-94A2-6F5B2FB05C89}"/>
                </a:ext>
              </a:extLst>
            </p:cNvPr>
            <p:cNvGrpSpPr/>
            <p:nvPr/>
          </p:nvGrpSpPr>
          <p:grpSpPr>
            <a:xfrm>
              <a:off x="10919166" y="1831521"/>
              <a:ext cx="330913" cy="527497"/>
              <a:chOff x="9200612" y="1556792"/>
              <a:chExt cx="330913" cy="527497"/>
            </a:xfrm>
          </p:grpSpPr>
          <p:sp>
            <p:nvSpPr>
              <p:cNvPr id="362" name="Rectangle 84">
                <a:extLst>
                  <a:ext uri="{FF2B5EF4-FFF2-40B4-BE49-F238E27FC236}">
                    <a16:creationId xmlns:a16="http://schemas.microsoft.com/office/drawing/2014/main" id="{9ECBE202-E7C6-400E-95FF-A6A4733DF15B}"/>
                  </a:ext>
                </a:extLst>
              </p:cNvPr>
              <p:cNvSpPr/>
              <p:nvPr/>
            </p:nvSpPr>
            <p:spPr>
              <a:xfrm>
                <a:off x="9200612" y="1556792"/>
                <a:ext cx="152400" cy="52749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63" name="Round Same Side Corner Rectangle 10">
                <a:extLst>
                  <a:ext uri="{FF2B5EF4-FFF2-40B4-BE49-F238E27FC236}">
                    <a16:creationId xmlns:a16="http://schemas.microsoft.com/office/drawing/2014/main" id="{1919D7B8-7F23-41A8-B231-C2B01F19CA69}"/>
                  </a:ext>
                </a:extLst>
              </p:cNvPr>
              <p:cNvSpPr/>
              <p:nvPr/>
            </p:nvSpPr>
            <p:spPr>
              <a:xfrm rot="5400000">
                <a:off x="9180456" y="1731284"/>
                <a:ext cx="523626" cy="178513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355" name="직사각형 354">
              <a:extLst>
                <a:ext uri="{FF2B5EF4-FFF2-40B4-BE49-F238E27FC236}">
                  <a16:creationId xmlns:a16="http://schemas.microsoft.com/office/drawing/2014/main" id="{E54A2729-E1B9-4CA4-903C-B3321963DAFD}"/>
                </a:ext>
              </a:extLst>
            </p:cNvPr>
            <p:cNvSpPr/>
            <p:nvPr/>
          </p:nvSpPr>
          <p:spPr>
            <a:xfrm>
              <a:off x="1005200" y="4374550"/>
              <a:ext cx="2880000" cy="5292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6" name="직사각형 355">
              <a:extLst>
                <a:ext uri="{FF2B5EF4-FFF2-40B4-BE49-F238E27FC236}">
                  <a16:creationId xmlns:a16="http://schemas.microsoft.com/office/drawing/2014/main" id="{08C9922F-2F59-4637-9DD1-05BAD1B78554}"/>
                </a:ext>
              </a:extLst>
            </p:cNvPr>
            <p:cNvSpPr/>
            <p:nvPr/>
          </p:nvSpPr>
          <p:spPr>
            <a:xfrm>
              <a:off x="3356000" y="3524532"/>
              <a:ext cx="529200" cy="138737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357" name="직사각형 356">
              <a:extLst>
                <a:ext uri="{FF2B5EF4-FFF2-40B4-BE49-F238E27FC236}">
                  <a16:creationId xmlns:a16="http://schemas.microsoft.com/office/drawing/2014/main" id="{39032FAB-D445-4876-B26A-3ABD2E4514A9}"/>
                </a:ext>
              </a:extLst>
            </p:cNvPr>
            <p:cNvSpPr/>
            <p:nvPr/>
          </p:nvSpPr>
          <p:spPr>
            <a:xfrm>
              <a:off x="3342265" y="3524532"/>
              <a:ext cx="2880000" cy="5292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8" name="직사각형 357">
              <a:extLst>
                <a:ext uri="{FF2B5EF4-FFF2-40B4-BE49-F238E27FC236}">
                  <a16:creationId xmlns:a16="http://schemas.microsoft.com/office/drawing/2014/main" id="{0B658A5A-B085-4BEE-9B1A-F3B2D804A164}"/>
                </a:ext>
              </a:extLst>
            </p:cNvPr>
            <p:cNvSpPr/>
            <p:nvPr/>
          </p:nvSpPr>
          <p:spPr>
            <a:xfrm>
              <a:off x="5693065" y="2715077"/>
              <a:ext cx="529200" cy="1349283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59" name="직사각형 358">
              <a:extLst>
                <a:ext uri="{FF2B5EF4-FFF2-40B4-BE49-F238E27FC236}">
                  <a16:creationId xmlns:a16="http://schemas.microsoft.com/office/drawing/2014/main" id="{C669ED59-7C72-486A-8781-D47D22C72649}"/>
                </a:ext>
              </a:extLst>
            </p:cNvPr>
            <p:cNvSpPr/>
            <p:nvPr/>
          </p:nvSpPr>
          <p:spPr>
            <a:xfrm>
              <a:off x="5695431" y="2694343"/>
              <a:ext cx="2880000" cy="5292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0" name="직사각형 359">
              <a:extLst>
                <a:ext uri="{FF2B5EF4-FFF2-40B4-BE49-F238E27FC236}">
                  <a16:creationId xmlns:a16="http://schemas.microsoft.com/office/drawing/2014/main" id="{05EA5E86-360F-40B2-8CCD-2749D7675B84}"/>
                </a:ext>
              </a:extLst>
            </p:cNvPr>
            <p:cNvSpPr/>
            <p:nvPr/>
          </p:nvSpPr>
          <p:spPr>
            <a:xfrm>
              <a:off x="8046231" y="1815903"/>
              <a:ext cx="529200" cy="140258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361" name="직사각형 360">
              <a:extLst>
                <a:ext uri="{FF2B5EF4-FFF2-40B4-BE49-F238E27FC236}">
                  <a16:creationId xmlns:a16="http://schemas.microsoft.com/office/drawing/2014/main" id="{7DCEBBE1-0C66-4365-B89D-1378F4450968}"/>
                </a:ext>
              </a:extLst>
            </p:cNvPr>
            <p:cNvSpPr/>
            <p:nvPr/>
          </p:nvSpPr>
          <p:spPr>
            <a:xfrm>
              <a:off x="8042357" y="1829818"/>
              <a:ext cx="2880000" cy="5292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371" name="Rounded Rectangle 10">
            <a:extLst>
              <a:ext uri="{FF2B5EF4-FFF2-40B4-BE49-F238E27FC236}">
                <a16:creationId xmlns:a16="http://schemas.microsoft.com/office/drawing/2014/main" id="{9424EDE7-2E71-460A-9C4C-B498DE2E6AF3}"/>
              </a:ext>
            </a:extLst>
          </p:cNvPr>
          <p:cNvSpPr/>
          <p:nvPr/>
        </p:nvSpPr>
        <p:spPr>
          <a:xfrm>
            <a:off x="4534973" y="3057874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2" name="Rectangle 9">
            <a:extLst>
              <a:ext uri="{FF2B5EF4-FFF2-40B4-BE49-F238E27FC236}">
                <a16:creationId xmlns:a16="http://schemas.microsoft.com/office/drawing/2014/main" id="{3A505C21-9BA6-4486-AEFE-3A895BCBF59F}"/>
              </a:ext>
            </a:extLst>
          </p:cNvPr>
          <p:cNvSpPr/>
          <p:nvPr/>
        </p:nvSpPr>
        <p:spPr>
          <a:xfrm>
            <a:off x="2049088" y="3969002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3" name="Rounded Rectangle 25">
            <a:extLst>
              <a:ext uri="{FF2B5EF4-FFF2-40B4-BE49-F238E27FC236}">
                <a16:creationId xmlns:a16="http://schemas.microsoft.com/office/drawing/2014/main" id="{0F20011B-8874-426B-B851-3C199762D6E9}"/>
              </a:ext>
            </a:extLst>
          </p:cNvPr>
          <p:cNvSpPr/>
          <p:nvPr/>
        </p:nvSpPr>
        <p:spPr>
          <a:xfrm>
            <a:off x="6723263" y="2310932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74" name="Donut 24">
            <a:extLst>
              <a:ext uri="{FF2B5EF4-FFF2-40B4-BE49-F238E27FC236}">
                <a16:creationId xmlns:a16="http://schemas.microsoft.com/office/drawing/2014/main" id="{D66A6029-579A-40BA-B15C-CD2C3ABC8C01}"/>
              </a:ext>
            </a:extLst>
          </p:cNvPr>
          <p:cNvSpPr/>
          <p:nvPr/>
        </p:nvSpPr>
        <p:spPr>
          <a:xfrm>
            <a:off x="9549347" y="1470645"/>
            <a:ext cx="395217" cy="398434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11172</TotalTime>
  <Words>118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19</cp:revision>
  <dcterms:created xsi:type="dcterms:W3CDTF">2018-02-18T19:39:47Z</dcterms:created>
  <dcterms:modified xsi:type="dcterms:W3CDTF">2018-04-25T07:36:59Z</dcterms:modified>
</cp:coreProperties>
</file>