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30</c:v>
                </c:pt>
                <c:pt idx="2">
                  <c:v>60</c:v>
                </c:pt>
                <c:pt idx="3">
                  <c:v>65</c:v>
                </c:pt>
                <c:pt idx="4">
                  <c:v>50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F8-495B-812D-EFD7C7CE3D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40</c:v>
                </c:pt>
                <c:pt idx="2">
                  <c:v>15</c:v>
                </c:pt>
                <c:pt idx="3">
                  <c:v>20</c:v>
                </c:pt>
                <c:pt idx="4">
                  <c:v>30</c:v>
                </c:pt>
                <c:pt idx="5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F8-495B-812D-EFD7C7CE3D5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40</c:v>
                </c:pt>
                <c:pt idx="1">
                  <c:v>30</c:v>
                </c:pt>
                <c:pt idx="2">
                  <c:v>25</c:v>
                </c:pt>
                <c:pt idx="3">
                  <c:v>15</c:v>
                </c:pt>
                <c:pt idx="4">
                  <c:v>20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F8-495B-812D-EFD7C7CE3D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49725312"/>
        <c:axId val="249726848"/>
      </c:barChart>
      <c:catAx>
        <c:axId val="24972531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49726848"/>
        <c:crosses val="autoZero"/>
        <c:auto val="1"/>
        <c:lblAlgn val="ctr"/>
        <c:lblOffset val="100"/>
        <c:noMultiLvlLbl val="0"/>
      </c:catAx>
      <c:valAx>
        <c:axId val="24972684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4972531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9" name="Rectangle 1">
            <a:extLst>
              <a:ext uri="{FF2B5EF4-FFF2-40B4-BE49-F238E27FC236}">
                <a16:creationId xmlns:a16="http://schemas.microsoft.com/office/drawing/2014/main" id="{8F6DB7B3-A46D-498C-88C8-D67256669D5D}"/>
              </a:ext>
            </a:extLst>
          </p:cNvPr>
          <p:cNvSpPr/>
          <p:nvPr/>
        </p:nvSpPr>
        <p:spPr>
          <a:xfrm>
            <a:off x="1190893" y="2723010"/>
            <a:ext cx="9789376" cy="2571232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170" name="Chart 4">
            <a:extLst>
              <a:ext uri="{FF2B5EF4-FFF2-40B4-BE49-F238E27FC236}">
                <a16:creationId xmlns:a16="http://schemas.microsoft.com/office/drawing/2014/main" id="{3EB0A719-8244-4FC8-A95E-184282B5C2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325404"/>
              </p:ext>
            </p:extLst>
          </p:nvPr>
        </p:nvGraphicFramePr>
        <p:xfrm>
          <a:off x="3325511" y="2621048"/>
          <a:ext cx="7445065" cy="2754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1" name="TextBox 170">
            <a:extLst>
              <a:ext uri="{FF2B5EF4-FFF2-40B4-BE49-F238E27FC236}">
                <a16:creationId xmlns:a16="http://schemas.microsoft.com/office/drawing/2014/main" id="{27DC256F-7E6F-46AB-8146-970A3CCFEFEB}"/>
              </a:ext>
            </a:extLst>
          </p:cNvPr>
          <p:cNvSpPr txBox="1"/>
          <p:nvPr/>
        </p:nvSpPr>
        <p:spPr>
          <a:xfrm>
            <a:off x="1345512" y="4048646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E61319DD-B004-4B0D-B9BF-CEE1E7DC4BFF}"/>
              </a:ext>
            </a:extLst>
          </p:cNvPr>
          <p:cNvSpPr txBox="1"/>
          <p:nvPr/>
        </p:nvSpPr>
        <p:spPr>
          <a:xfrm>
            <a:off x="1345512" y="4457154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0DFC1163-2C7C-4569-9E24-6199B89ECA91}"/>
              </a:ext>
            </a:extLst>
          </p:cNvPr>
          <p:cNvSpPr txBox="1"/>
          <p:nvPr/>
        </p:nvSpPr>
        <p:spPr>
          <a:xfrm>
            <a:off x="1345512" y="4865660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A9C36332-AC1D-4095-AEB5-B86A8818A5C5}"/>
              </a:ext>
            </a:extLst>
          </p:cNvPr>
          <p:cNvSpPr txBox="1"/>
          <p:nvPr/>
        </p:nvSpPr>
        <p:spPr>
          <a:xfrm>
            <a:off x="1345512" y="3640138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403BF085-EBB8-45DD-8119-7013CD9A98F2}"/>
              </a:ext>
            </a:extLst>
          </p:cNvPr>
          <p:cNvSpPr txBox="1"/>
          <p:nvPr/>
        </p:nvSpPr>
        <p:spPr>
          <a:xfrm>
            <a:off x="1345512" y="3231630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406CC76A-A6F3-4C42-B2E3-2069AC1DD267}"/>
              </a:ext>
            </a:extLst>
          </p:cNvPr>
          <p:cNvSpPr txBox="1"/>
          <p:nvPr/>
        </p:nvSpPr>
        <p:spPr>
          <a:xfrm>
            <a:off x="1345512" y="2823122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B080F99-3999-43EF-B4E0-5878FCBD95BF}"/>
              </a:ext>
            </a:extLst>
          </p:cNvPr>
          <p:cNvSpPr txBox="1"/>
          <p:nvPr/>
        </p:nvSpPr>
        <p:spPr>
          <a:xfrm>
            <a:off x="1608992" y="1743939"/>
            <a:ext cx="8951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I hope and I believe that this Template will your Time, Money and Reputation.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8C6D754C-79CB-4695-910F-C4B69EA59F39}"/>
              </a:ext>
            </a:extLst>
          </p:cNvPr>
          <p:cNvSpPr txBox="1"/>
          <p:nvPr/>
        </p:nvSpPr>
        <p:spPr>
          <a:xfrm>
            <a:off x="905608" y="5459708"/>
            <a:ext cx="10364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9" name="TextBox 14">
            <a:extLst>
              <a:ext uri="{FF2B5EF4-FFF2-40B4-BE49-F238E27FC236}">
                <a16:creationId xmlns:a16="http://schemas.microsoft.com/office/drawing/2014/main" id="{5A695074-49E2-4A5B-BEF4-8EFEEE0B1A5E}"/>
              </a:ext>
            </a:extLst>
          </p:cNvPr>
          <p:cNvSpPr txBox="1"/>
          <p:nvPr/>
        </p:nvSpPr>
        <p:spPr>
          <a:xfrm>
            <a:off x="4303984" y="282312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0AA14E1-D773-4F85-A383-FD2F6B076CD0}"/>
              </a:ext>
            </a:extLst>
          </p:cNvPr>
          <p:cNvSpPr txBox="1"/>
          <p:nvPr/>
        </p:nvSpPr>
        <p:spPr>
          <a:xfrm>
            <a:off x="6474365" y="3243845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1" name="TextBox 14">
            <a:extLst>
              <a:ext uri="{FF2B5EF4-FFF2-40B4-BE49-F238E27FC236}">
                <a16:creationId xmlns:a16="http://schemas.microsoft.com/office/drawing/2014/main" id="{E552E3E8-2A8E-49AF-B12C-4C17D3DFBD74}"/>
              </a:ext>
            </a:extLst>
          </p:cNvPr>
          <p:cNvSpPr txBox="1"/>
          <p:nvPr/>
        </p:nvSpPr>
        <p:spPr>
          <a:xfrm>
            <a:off x="7540776" y="364668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2" name="TextBox 14">
            <a:extLst>
              <a:ext uri="{FF2B5EF4-FFF2-40B4-BE49-F238E27FC236}">
                <a16:creationId xmlns:a16="http://schemas.microsoft.com/office/drawing/2014/main" id="{C4AC9D50-A9A6-45F6-90A8-0B07294B06E3}"/>
              </a:ext>
            </a:extLst>
          </p:cNvPr>
          <p:cNvSpPr txBox="1"/>
          <p:nvPr/>
        </p:nvSpPr>
        <p:spPr>
          <a:xfrm>
            <a:off x="7173565" y="40613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3" name="TextBox 14">
            <a:extLst>
              <a:ext uri="{FF2B5EF4-FFF2-40B4-BE49-F238E27FC236}">
                <a16:creationId xmlns:a16="http://schemas.microsoft.com/office/drawing/2014/main" id="{0FEB4BBB-6E31-46A9-87B2-1A644E21246C}"/>
              </a:ext>
            </a:extLst>
          </p:cNvPr>
          <p:cNvSpPr txBox="1"/>
          <p:nvPr/>
        </p:nvSpPr>
        <p:spPr>
          <a:xfrm>
            <a:off x="5024639" y="4470101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4" name="TextBox 14">
            <a:extLst>
              <a:ext uri="{FF2B5EF4-FFF2-40B4-BE49-F238E27FC236}">
                <a16:creationId xmlns:a16="http://schemas.microsoft.com/office/drawing/2014/main" id="{360B2563-44ED-4459-AC73-D1239205C577}"/>
              </a:ext>
            </a:extLst>
          </p:cNvPr>
          <p:cNvSpPr txBox="1"/>
          <p:nvPr/>
        </p:nvSpPr>
        <p:spPr>
          <a:xfrm>
            <a:off x="5740304" y="48810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5" name="TextBox 14">
            <a:extLst>
              <a:ext uri="{FF2B5EF4-FFF2-40B4-BE49-F238E27FC236}">
                <a16:creationId xmlns:a16="http://schemas.microsoft.com/office/drawing/2014/main" id="{310D3423-8E67-406C-AC3B-517C7C71ACEC}"/>
              </a:ext>
            </a:extLst>
          </p:cNvPr>
          <p:cNvSpPr txBox="1"/>
          <p:nvPr/>
        </p:nvSpPr>
        <p:spPr>
          <a:xfrm>
            <a:off x="7916059" y="4470101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6" name="TextBox 14">
            <a:extLst>
              <a:ext uri="{FF2B5EF4-FFF2-40B4-BE49-F238E27FC236}">
                <a16:creationId xmlns:a16="http://schemas.microsoft.com/office/drawing/2014/main" id="{885AC377-C594-4352-900F-7F3A312FCC69}"/>
              </a:ext>
            </a:extLst>
          </p:cNvPr>
          <p:cNvSpPr txBox="1"/>
          <p:nvPr/>
        </p:nvSpPr>
        <p:spPr>
          <a:xfrm>
            <a:off x="7181523" y="48810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7" name="TextBox 14">
            <a:extLst>
              <a:ext uri="{FF2B5EF4-FFF2-40B4-BE49-F238E27FC236}">
                <a16:creationId xmlns:a16="http://schemas.microsoft.com/office/drawing/2014/main" id="{E841A000-9730-413C-995F-89ED0544555C}"/>
              </a:ext>
            </a:extLst>
          </p:cNvPr>
          <p:cNvSpPr txBox="1"/>
          <p:nvPr/>
        </p:nvSpPr>
        <p:spPr>
          <a:xfrm>
            <a:off x="10027953" y="48810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8" name="TextBox 14">
            <a:extLst>
              <a:ext uri="{FF2B5EF4-FFF2-40B4-BE49-F238E27FC236}">
                <a16:creationId xmlns:a16="http://schemas.microsoft.com/office/drawing/2014/main" id="{BD783E1D-E8F2-4156-B242-F694643670C8}"/>
              </a:ext>
            </a:extLst>
          </p:cNvPr>
          <p:cNvSpPr txBox="1"/>
          <p:nvPr/>
        </p:nvSpPr>
        <p:spPr>
          <a:xfrm>
            <a:off x="10027953" y="4470101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" name="TextBox 14">
            <a:extLst>
              <a:ext uri="{FF2B5EF4-FFF2-40B4-BE49-F238E27FC236}">
                <a16:creationId xmlns:a16="http://schemas.microsoft.com/office/drawing/2014/main" id="{705EB8F3-E04C-48B3-B81D-432578CF16B5}"/>
              </a:ext>
            </a:extLst>
          </p:cNvPr>
          <p:cNvSpPr txBox="1"/>
          <p:nvPr/>
        </p:nvSpPr>
        <p:spPr>
          <a:xfrm>
            <a:off x="10027953" y="40613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0" name="TextBox 14">
            <a:extLst>
              <a:ext uri="{FF2B5EF4-FFF2-40B4-BE49-F238E27FC236}">
                <a16:creationId xmlns:a16="http://schemas.microsoft.com/office/drawing/2014/main" id="{858F77A0-26B4-4FA8-BBFA-774870014AEE}"/>
              </a:ext>
            </a:extLst>
          </p:cNvPr>
          <p:cNvSpPr txBox="1"/>
          <p:nvPr/>
        </p:nvSpPr>
        <p:spPr>
          <a:xfrm>
            <a:off x="10027953" y="3652597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1" name="TextBox 14">
            <a:extLst>
              <a:ext uri="{FF2B5EF4-FFF2-40B4-BE49-F238E27FC236}">
                <a16:creationId xmlns:a16="http://schemas.microsoft.com/office/drawing/2014/main" id="{8284C479-06AB-4EDE-B7EF-3F4E8A6B3AF3}"/>
              </a:ext>
            </a:extLst>
          </p:cNvPr>
          <p:cNvSpPr txBox="1"/>
          <p:nvPr/>
        </p:nvSpPr>
        <p:spPr>
          <a:xfrm>
            <a:off x="10027953" y="3243845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2" name="TextBox 14">
            <a:extLst>
              <a:ext uri="{FF2B5EF4-FFF2-40B4-BE49-F238E27FC236}">
                <a16:creationId xmlns:a16="http://schemas.microsoft.com/office/drawing/2014/main" id="{4EA2E9D3-62E8-4999-B6D2-FA865A450086}"/>
              </a:ext>
            </a:extLst>
          </p:cNvPr>
          <p:cNvSpPr txBox="1"/>
          <p:nvPr/>
        </p:nvSpPr>
        <p:spPr>
          <a:xfrm>
            <a:off x="10027953" y="282312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3" name="TextBox 14">
            <a:extLst>
              <a:ext uri="{FF2B5EF4-FFF2-40B4-BE49-F238E27FC236}">
                <a16:creationId xmlns:a16="http://schemas.microsoft.com/office/drawing/2014/main" id="{02352C39-0D4C-4863-867D-938E5BD25993}"/>
              </a:ext>
            </a:extLst>
          </p:cNvPr>
          <p:cNvSpPr txBox="1"/>
          <p:nvPr/>
        </p:nvSpPr>
        <p:spPr>
          <a:xfrm>
            <a:off x="8265635" y="4061349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4" name="TextBox 14">
            <a:extLst>
              <a:ext uri="{FF2B5EF4-FFF2-40B4-BE49-F238E27FC236}">
                <a16:creationId xmlns:a16="http://schemas.microsoft.com/office/drawing/2014/main" id="{AE4AAF29-8A73-4049-A7A2-09F968E992E9}"/>
              </a:ext>
            </a:extLst>
          </p:cNvPr>
          <p:cNvSpPr txBox="1"/>
          <p:nvPr/>
        </p:nvSpPr>
        <p:spPr>
          <a:xfrm>
            <a:off x="8991163" y="3662796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5" name="TextBox 14">
            <a:extLst>
              <a:ext uri="{FF2B5EF4-FFF2-40B4-BE49-F238E27FC236}">
                <a16:creationId xmlns:a16="http://schemas.microsoft.com/office/drawing/2014/main" id="{3C1DF9BA-A9EB-48FA-9A37-C388CCB8713E}"/>
              </a:ext>
            </a:extLst>
          </p:cNvPr>
          <p:cNvSpPr txBox="1"/>
          <p:nvPr/>
        </p:nvSpPr>
        <p:spPr>
          <a:xfrm>
            <a:off x="8615211" y="3243845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6" name="TextBox 14">
            <a:extLst>
              <a:ext uri="{FF2B5EF4-FFF2-40B4-BE49-F238E27FC236}">
                <a16:creationId xmlns:a16="http://schemas.microsoft.com/office/drawing/2014/main" id="{A928708F-C012-4BC9-8E5C-CDD787C2A63A}"/>
              </a:ext>
            </a:extLst>
          </p:cNvPr>
          <p:cNvSpPr txBox="1"/>
          <p:nvPr/>
        </p:nvSpPr>
        <p:spPr>
          <a:xfrm>
            <a:off x="6824567" y="282312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222</Words>
  <Application>Microsoft Office PowerPoint</Application>
  <PresentationFormat>와이드스크린</PresentationFormat>
  <Paragraphs>29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2018-04-04T01:59:34Z</dcterms:modified>
</cp:coreProperties>
</file>