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EF-46C0-9565-0E2ACFACDE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EF-46C0-9565-0E2ACFACDE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EF-46C0-9565-0E2ACFACDE7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</c:v>
                </c:pt>
                <c:pt idx="1">
                  <c:v>7</c:v>
                </c:pt>
                <c:pt idx="2">
                  <c:v>4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EF-46C0-9565-0E2ACFACDE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9896576"/>
        <c:axId val="169898368"/>
      </c:barChart>
      <c:catAx>
        <c:axId val="1698965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169898368"/>
        <c:crosses val="autoZero"/>
        <c:auto val="1"/>
        <c:lblAlgn val="ctr"/>
        <c:lblOffset val="100"/>
        <c:noMultiLvlLbl val="0"/>
      </c:catAx>
      <c:valAx>
        <c:axId val="16989836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169896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55" name="Chart 1">
            <a:extLst>
              <a:ext uri="{FF2B5EF4-FFF2-40B4-BE49-F238E27FC236}">
                <a16:creationId xmlns:a16="http://schemas.microsoft.com/office/drawing/2014/main" id="{A393043B-BE58-4FD3-B858-A5296CFCCD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8348479"/>
              </p:ext>
            </p:extLst>
          </p:nvPr>
        </p:nvGraphicFramePr>
        <p:xfrm>
          <a:off x="921727" y="1818064"/>
          <a:ext cx="10348546" cy="2396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56" name="Group 2">
            <a:extLst>
              <a:ext uri="{FF2B5EF4-FFF2-40B4-BE49-F238E27FC236}">
                <a16:creationId xmlns:a16="http://schemas.microsoft.com/office/drawing/2014/main" id="{75E85BDA-AE3D-4D13-AF7B-F3EFDB1D4C40}"/>
              </a:ext>
            </a:extLst>
          </p:cNvPr>
          <p:cNvGrpSpPr/>
          <p:nvPr/>
        </p:nvGrpSpPr>
        <p:grpSpPr>
          <a:xfrm>
            <a:off x="921727" y="4852888"/>
            <a:ext cx="2326042" cy="1292662"/>
            <a:chOff x="2551706" y="4283314"/>
            <a:chExt cx="1480091" cy="1292662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8832C9D5-060C-47AA-9BD4-3D13BC1F77A2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1CA2B1D3-8C3C-4B10-B1FE-ABA1862191C7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9" name="Group 5">
            <a:extLst>
              <a:ext uri="{FF2B5EF4-FFF2-40B4-BE49-F238E27FC236}">
                <a16:creationId xmlns:a16="http://schemas.microsoft.com/office/drawing/2014/main" id="{7B2827F3-8F74-4CF5-8D1B-38173F8D29F2}"/>
              </a:ext>
            </a:extLst>
          </p:cNvPr>
          <p:cNvGrpSpPr/>
          <p:nvPr/>
        </p:nvGrpSpPr>
        <p:grpSpPr>
          <a:xfrm>
            <a:off x="3635928" y="4852888"/>
            <a:ext cx="2326042" cy="1292662"/>
            <a:chOff x="2551706" y="4283314"/>
            <a:chExt cx="1480091" cy="1292662"/>
          </a:xfrm>
        </p:grpSpPr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E9697EBD-7EC2-486D-888F-077C72445850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970B10BE-F2CA-4AD6-A534-6C5904374C4A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2" name="Group 8">
            <a:extLst>
              <a:ext uri="{FF2B5EF4-FFF2-40B4-BE49-F238E27FC236}">
                <a16:creationId xmlns:a16="http://schemas.microsoft.com/office/drawing/2014/main" id="{10B2B49E-C290-4DA5-A6E5-8E9E9874D97D}"/>
              </a:ext>
            </a:extLst>
          </p:cNvPr>
          <p:cNvGrpSpPr/>
          <p:nvPr/>
        </p:nvGrpSpPr>
        <p:grpSpPr>
          <a:xfrm>
            <a:off x="6321585" y="4852888"/>
            <a:ext cx="2326042" cy="1292662"/>
            <a:chOff x="2551706" y="4283314"/>
            <a:chExt cx="1480091" cy="1292662"/>
          </a:xfrm>
        </p:grpSpPr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15424DED-654F-4E93-B1E3-494640A13F9A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FBFB73EB-C91F-4761-AFD9-E37A5ADA604C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5" name="Group 11">
            <a:extLst>
              <a:ext uri="{FF2B5EF4-FFF2-40B4-BE49-F238E27FC236}">
                <a16:creationId xmlns:a16="http://schemas.microsoft.com/office/drawing/2014/main" id="{096CACF4-F995-447D-B1B9-AED47A4CA9C0}"/>
              </a:ext>
            </a:extLst>
          </p:cNvPr>
          <p:cNvGrpSpPr/>
          <p:nvPr/>
        </p:nvGrpSpPr>
        <p:grpSpPr>
          <a:xfrm>
            <a:off x="9007242" y="4852888"/>
            <a:ext cx="2326042" cy="1292662"/>
            <a:chOff x="2551706" y="4283314"/>
            <a:chExt cx="1480091" cy="1292662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D5FF1A11-5BAF-4F28-B9F8-B4C82E1B5D7D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FA84742A-C74F-42AA-859D-BAAC45CC370D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8" name="TextBox 267">
            <a:extLst>
              <a:ext uri="{FF2B5EF4-FFF2-40B4-BE49-F238E27FC236}">
                <a16:creationId xmlns:a16="http://schemas.microsoft.com/office/drawing/2014/main" id="{28A91A39-E9C0-4549-9C8D-E95E55CEB6DF}"/>
              </a:ext>
            </a:extLst>
          </p:cNvPr>
          <p:cNvSpPr txBox="1"/>
          <p:nvPr/>
        </p:nvSpPr>
        <p:spPr>
          <a:xfrm>
            <a:off x="9007241" y="4365345"/>
            <a:ext cx="22491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Option D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11AB5F85-D617-420D-B626-48D2ABD04E50}"/>
              </a:ext>
            </a:extLst>
          </p:cNvPr>
          <p:cNvSpPr txBox="1"/>
          <p:nvPr/>
        </p:nvSpPr>
        <p:spPr>
          <a:xfrm>
            <a:off x="6307783" y="4365345"/>
            <a:ext cx="23260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Option C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8C56E555-40BA-4BB5-B66C-E0CB03D1EB8C}"/>
              </a:ext>
            </a:extLst>
          </p:cNvPr>
          <p:cNvSpPr txBox="1"/>
          <p:nvPr/>
        </p:nvSpPr>
        <p:spPr>
          <a:xfrm>
            <a:off x="3628097" y="4365345"/>
            <a:ext cx="2306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4C23654A-495E-4751-B46B-53F59E71CCFE}"/>
              </a:ext>
            </a:extLst>
          </p:cNvPr>
          <p:cNvSpPr txBox="1"/>
          <p:nvPr/>
        </p:nvSpPr>
        <p:spPr>
          <a:xfrm>
            <a:off x="957158" y="4365345"/>
            <a:ext cx="22975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144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2018-04-18T04:00:30Z</dcterms:modified>
</cp:coreProperties>
</file>