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4" name="Rectangle 10">
            <a:extLst>
              <a:ext uri="{FF2B5EF4-FFF2-40B4-BE49-F238E27FC236}">
                <a16:creationId xmlns:a16="http://schemas.microsoft.com/office/drawing/2014/main" id="{2C868F36-2D38-47FC-A2D2-3EB7145D6F21}"/>
              </a:ext>
            </a:extLst>
          </p:cNvPr>
          <p:cNvSpPr/>
          <p:nvPr/>
        </p:nvSpPr>
        <p:spPr>
          <a:xfrm>
            <a:off x="1524000" y="1828134"/>
            <a:ext cx="3096366" cy="42796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ight Arrow 9">
            <a:extLst>
              <a:ext uri="{FF2B5EF4-FFF2-40B4-BE49-F238E27FC236}">
                <a16:creationId xmlns:a16="http://schemas.microsoft.com/office/drawing/2014/main" id="{BB06BECC-D561-46C0-9C71-ACF69F017052}"/>
              </a:ext>
            </a:extLst>
          </p:cNvPr>
          <p:cNvSpPr/>
          <p:nvPr/>
        </p:nvSpPr>
        <p:spPr>
          <a:xfrm>
            <a:off x="4610841" y="2065258"/>
            <a:ext cx="4231522" cy="1426071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ight Arrow 11">
            <a:extLst>
              <a:ext uri="{FF2B5EF4-FFF2-40B4-BE49-F238E27FC236}">
                <a16:creationId xmlns:a16="http://schemas.microsoft.com/office/drawing/2014/main" id="{C404E2F7-8C6E-491A-A2DC-447282D2524B}"/>
              </a:ext>
            </a:extLst>
          </p:cNvPr>
          <p:cNvSpPr/>
          <p:nvPr/>
        </p:nvSpPr>
        <p:spPr>
          <a:xfrm>
            <a:off x="4607393" y="2914391"/>
            <a:ext cx="6010257" cy="1426071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7" name="Right Arrow 12">
            <a:extLst>
              <a:ext uri="{FF2B5EF4-FFF2-40B4-BE49-F238E27FC236}">
                <a16:creationId xmlns:a16="http://schemas.microsoft.com/office/drawing/2014/main" id="{2C458649-53F0-4BAB-84F2-91B2EE872B82}"/>
              </a:ext>
            </a:extLst>
          </p:cNvPr>
          <p:cNvSpPr/>
          <p:nvPr/>
        </p:nvSpPr>
        <p:spPr>
          <a:xfrm>
            <a:off x="4610841" y="3763524"/>
            <a:ext cx="5059458" cy="1426071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ight Arrow 13">
            <a:extLst>
              <a:ext uri="{FF2B5EF4-FFF2-40B4-BE49-F238E27FC236}">
                <a16:creationId xmlns:a16="http://schemas.microsoft.com/office/drawing/2014/main" id="{42D4A07D-88A8-4B13-9793-D6A3B488D1A6}"/>
              </a:ext>
            </a:extLst>
          </p:cNvPr>
          <p:cNvSpPr/>
          <p:nvPr/>
        </p:nvSpPr>
        <p:spPr>
          <a:xfrm>
            <a:off x="4614287" y="4612656"/>
            <a:ext cx="6659963" cy="1426071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2B5CFBD0-CE51-4A55-BBDD-F25FD82AAA6C}"/>
              </a:ext>
            </a:extLst>
          </p:cNvPr>
          <p:cNvSpPr txBox="1"/>
          <p:nvPr/>
        </p:nvSpPr>
        <p:spPr>
          <a:xfrm>
            <a:off x="944113" y="2454404"/>
            <a:ext cx="87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</a:rPr>
              <a:t>01</a:t>
            </a:r>
            <a:endParaRPr lang="ko-KR" altLang="en-US" sz="3600" b="1" dirty="0">
              <a:solidFill>
                <a:schemeClr val="accent1"/>
              </a:solidFill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5895D446-63F8-424F-B0B2-91BE5DC48D45}"/>
              </a:ext>
            </a:extLst>
          </p:cNvPr>
          <p:cNvSpPr txBox="1"/>
          <p:nvPr/>
        </p:nvSpPr>
        <p:spPr>
          <a:xfrm>
            <a:off x="1867579" y="2454404"/>
            <a:ext cx="2332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AE7FAB5C-73F0-41BD-8A6E-EFB568F020BD}"/>
              </a:ext>
            </a:extLst>
          </p:cNvPr>
          <p:cNvSpPr txBox="1"/>
          <p:nvPr/>
        </p:nvSpPr>
        <p:spPr>
          <a:xfrm>
            <a:off x="944113" y="3303262"/>
            <a:ext cx="87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</a:rPr>
              <a:t>02</a:t>
            </a:r>
            <a:endParaRPr lang="ko-KR" altLang="en-US" sz="3600" b="1" dirty="0">
              <a:solidFill>
                <a:schemeClr val="accent2"/>
              </a:solidFill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0B22416A-D1F5-4C08-AC5B-E06507F82563}"/>
              </a:ext>
            </a:extLst>
          </p:cNvPr>
          <p:cNvSpPr txBox="1"/>
          <p:nvPr/>
        </p:nvSpPr>
        <p:spPr>
          <a:xfrm>
            <a:off x="1867579" y="3299913"/>
            <a:ext cx="2332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9D2FD66-369D-4A20-97C4-AD3A34F9DCCA}"/>
              </a:ext>
            </a:extLst>
          </p:cNvPr>
          <p:cNvSpPr txBox="1"/>
          <p:nvPr/>
        </p:nvSpPr>
        <p:spPr>
          <a:xfrm>
            <a:off x="944113" y="4142072"/>
            <a:ext cx="87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</a:rPr>
              <a:t>03</a:t>
            </a:r>
            <a:endParaRPr lang="ko-KR" altLang="en-US" sz="3600" b="1" dirty="0">
              <a:solidFill>
                <a:schemeClr val="accent3"/>
              </a:solidFill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FA4D2C72-A8CA-4941-B414-05EB84F7816C}"/>
              </a:ext>
            </a:extLst>
          </p:cNvPr>
          <p:cNvSpPr txBox="1"/>
          <p:nvPr/>
        </p:nvSpPr>
        <p:spPr>
          <a:xfrm>
            <a:off x="1867579" y="4145422"/>
            <a:ext cx="2332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3E801786-A6FE-41F8-AFC5-91D72E44BDD6}"/>
              </a:ext>
            </a:extLst>
          </p:cNvPr>
          <p:cNvSpPr txBox="1"/>
          <p:nvPr/>
        </p:nvSpPr>
        <p:spPr>
          <a:xfrm>
            <a:off x="944113" y="4990931"/>
            <a:ext cx="87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</a:rPr>
              <a:t>04</a:t>
            </a:r>
            <a:endParaRPr lang="ko-KR" altLang="en-US" sz="3600" b="1" dirty="0">
              <a:solidFill>
                <a:schemeClr val="accent4"/>
              </a:solidFill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E5B7014A-EDC6-4113-BC9C-0AAA8158DC33}"/>
              </a:ext>
            </a:extLst>
          </p:cNvPr>
          <p:cNvSpPr txBox="1"/>
          <p:nvPr/>
        </p:nvSpPr>
        <p:spPr>
          <a:xfrm>
            <a:off x="1867579" y="4990931"/>
            <a:ext cx="2332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AF8AAA99-7FAD-45E3-B033-E900394E8A52}"/>
              </a:ext>
            </a:extLst>
          </p:cNvPr>
          <p:cNvSpPr txBox="1"/>
          <p:nvPr/>
        </p:nvSpPr>
        <p:spPr>
          <a:xfrm>
            <a:off x="5117789" y="2592903"/>
            <a:ext cx="2254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Add Contents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EBEDE17A-608C-4B23-8B5F-856120C5B634}"/>
              </a:ext>
            </a:extLst>
          </p:cNvPr>
          <p:cNvSpPr txBox="1"/>
          <p:nvPr/>
        </p:nvSpPr>
        <p:spPr>
          <a:xfrm>
            <a:off x="5117789" y="3441761"/>
            <a:ext cx="2254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Add Contents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F0DE5B4-6BAB-4EEB-9203-8645A4BE121C}"/>
              </a:ext>
            </a:extLst>
          </p:cNvPr>
          <p:cNvSpPr txBox="1"/>
          <p:nvPr/>
        </p:nvSpPr>
        <p:spPr>
          <a:xfrm>
            <a:off x="5117789" y="4280571"/>
            <a:ext cx="2254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Add Contents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27E6310D-900A-4309-905E-101C5FABC1C2}"/>
              </a:ext>
            </a:extLst>
          </p:cNvPr>
          <p:cNvSpPr txBox="1"/>
          <p:nvPr/>
        </p:nvSpPr>
        <p:spPr>
          <a:xfrm>
            <a:off x="5117789" y="5129430"/>
            <a:ext cx="2254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Add Contents</a:t>
            </a:r>
          </a:p>
        </p:txBody>
      </p:sp>
      <p:pic>
        <p:nvPicPr>
          <p:cNvPr id="171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09D95E4E-C740-41BC-A175-33FA21C79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268623" y="3799753"/>
            <a:ext cx="4781103" cy="452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2" name="Rounded Rectangle 6">
            <a:extLst>
              <a:ext uri="{FF2B5EF4-FFF2-40B4-BE49-F238E27FC236}">
                <a16:creationId xmlns:a16="http://schemas.microsoft.com/office/drawing/2014/main" id="{ACA48055-BC6A-4C19-9476-3FCD32B5BD17}"/>
              </a:ext>
            </a:extLst>
          </p:cNvPr>
          <p:cNvSpPr/>
          <p:nvPr/>
        </p:nvSpPr>
        <p:spPr>
          <a:xfrm>
            <a:off x="10324421" y="5189517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3" name="Teardrop 1">
            <a:extLst>
              <a:ext uri="{FF2B5EF4-FFF2-40B4-BE49-F238E27FC236}">
                <a16:creationId xmlns:a16="http://schemas.microsoft.com/office/drawing/2014/main" id="{89869135-69C1-4A41-993C-7B6935E3F2E1}"/>
              </a:ext>
            </a:extLst>
          </p:cNvPr>
          <p:cNvSpPr/>
          <p:nvPr/>
        </p:nvSpPr>
        <p:spPr>
          <a:xfrm rot="18805991">
            <a:off x="8756651" y="4294975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4" name="Rounded Rectangle 27">
            <a:extLst>
              <a:ext uri="{FF2B5EF4-FFF2-40B4-BE49-F238E27FC236}">
                <a16:creationId xmlns:a16="http://schemas.microsoft.com/office/drawing/2014/main" id="{C0FF65FC-9A0E-419C-A8C4-3C141619B43D}"/>
              </a:ext>
            </a:extLst>
          </p:cNvPr>
          <p:cNvSpPr/>
          <p:nvPr/>
        </p:nvSpPr>
        <p:spPr>
          <a:xfrm>
            <a:off x="9786610" y="3493505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5" name="Rounded Rectangle 7">
            <a:extLst>
              <a:ext uri="{FF2B5EF4-FFF2-40B4-BE49-F238E27FC236}">
                <a16:creationId xmlns:a16="http://schemas.microsoft.com/office/drawing/2014/main" id="{1593A4D5-FC74-436B-8C58-FBFD336C0480}"/>
              </a:ext>
            </a:extLst>
          </p:cNvPr>
          <p:cNvSpPr/>
          <p:nvPr/>
        </p:nvSpPr>
        <p:spPr>
          <a:xfrm>
            <a:off x="7999256" y="2592628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72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2018-04-24T02:56:06Z</dcterms:modified>
</cp:coreProperties>
</file>