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3">
            <a:extLst>
              <a:ext uri="{FF2B5EF4-FFF2-40B4-BE49-F238E27FC236}">
                <a16:creationId xmlns:a16="http://schemas.microsoft.com/office/drawing/2014/main" id="{EEABF858-44C5-41DA-A06F-EAAF3E2E25B4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flipV="1">
            <a:off x="4022486" y="2962222"/>
            <a:ext cx="2334598" cy="990285"/>
          </a:xfrm>
          <a:prstGeom prst="straightConnector1">
            <a:avLst/>
          </a:prstGeom>
          <a:ln w="25400">
            <a:solidFill>
              <a:schemeClr val="accent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4">
            <a:extLst>
              <a:ext uri="{FF2B5EF4-FFF2-40B4-BE49-F238E27FC236}">
                <a16:creationId xmlns:a16="http://schemas.microsoft.com/office/drawing/2014/main" id="{4642BA33-5B14-4C63-9543-784E0A95937A}"/>
              </a:ext>
            </a:extLst>
          </p:cNvPr>
          <p:cNvCxnSpPr>
            <a:cxnSpLocks/>
            <a:stCxn id="15" idx="3"/>
            <a:endCxn id="19" idx="0"/>
          </p:cNvCxnSpPr>
          <p:nvPr/>
        </p:nvCxnSpPr>
        <p:spPr>
          <a:xfrm flipH="1">
            <a:off x="4022486" y="3253699"/>
            <a:ext cx="4568232" cy="698808"/>
          </a:xfrm>
          <a:prstGeom prst="straightConnector1">
            <a:avLst/>
          </a:prstGeom>
          <a:ln w="25400">
            <a:solidFill>
              <a:schemeClr val="accent2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5">
            <a:extLst>
              <a:ext uri="{FF2B5EF4-FFF2-40B4-BE49-F238E27FC236}">
                <a16:creationId xmlns:a16="http://schemas.microsoft.com/office/drawing/2014/main" id="{6E173A1F-A5FB-454F-8DE7-CCC1B4CB50B0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flipH="1" flipV="1">
            <a:off x="4022486" y="3952507"/>
            <a:ext cx="5361187" cy="485370"/>
          </a:xfrm>
          <a:prstGeom prst="straightConnector1">
            <a:avLst/>
          </a:prstGeom>
          <a:ln w="25400">
            <a:solidFill>
              <a:schemeClr val="accent3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6">
            <a:extLst>
              <a:ext uri="{FF2B5EF4-FFF2-40B4-BE49-F238E27FC236}">
                <a16:creationId xmlns:a16="http://schemas.microsoft.com/office/drawing/2014/main" id="{60EA700D-2D97-4B36-B266-B6A950087C07}"/>
              </a:ext>
            </a:extLst>
          </p:cNvPr>
          <p:cNvCxnSpPr>
            <a:stCxn id="14" idx="2"/>
            <a:endCxn id="19" idx="0"/>
          </p:cNvCxnSpPr>
          <p:nvPr/>
        </p:nvCxnSpPr>
        <p:spPr>
          <a:xfrm flipH="1" flipV="1">
            <a:off x="4022486" y="3952507"/>
            <a:ext cx="2793959" cy="1325035"/>
          </a:xfrm>
          <a:prstGeom prst="straightConnector1">
            <a:avLst/>
          </a:prstGeom>
          <a:ln w="25400">
            <a:solidFill>
              <a:schemeClr val="accent4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7">
            <a:extLst>
              <a:ext uri="{FF2B5EF4-FFF2-40B4-BE49-F238E27FC236}">
                <a16:creationId xmlns:a16="http://schemas.microsoft.com/office/drawing/2014/main" id="{3B29F332-587E-4E38-9F1C-E38FA78E078A}"/>
              </a:ext>
            </a:extLst>
          </p:cNvPr>
          <p:cNvSpPr/>
          <p:nvPr/>
        </p:nvSpPr>
        <p:spPr>
          <a:xfrm>
            <a:off x="2606221" y="2580498"/>
            <a:ext cx="2851573" cy="285157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Oval 8">
            <a:extLst>
              <a:ext uri="{FF2B5EF4-FFF2-40B4-BE49-F238E27FC236}">
                <a16:creationId xmlns:a16="http://schemas.microsoft.com/office/drawing/2014/main" id="{1FDE985B-0EDE-4CF7-AF52-97019D22F856}"/>
              </a:ext>
            </a:extLst>
          </p:cNvPr>
          <p:cNvSpPr/>
          <p:nvPr/>
        </p:nvSpPr>
        <p:spPr>
          <a:xfrm>
            <a:off x="979288" y="2971625"/>
            <a:ext cx="2069316" cy="2069316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" name="Group 9">
            <a:extLst>
              <a:ext uri="{FF2B5EF4-FFF2-40B4-BE49-F238E27FC236}">
                <a16:creationId xmlns:a16="http://schemas.microsoft.com/office/drawing/2014/main" id="{D171052D-87EC-469A-8CC8-CC0D8919D3CF}"/>
              </a:ext>
            </a:extLst>
          </p:cNvPr>
          <p:cNvGrpSpPr/>
          <p:nvPr/>
        </p:nvGrpSpPr>
        <p:grpSpPr>
          <a:xfrm>
            <a:off x="1121837" y="3972005"/>
            <a:ext cx="1727068" cy="678649"/>
            <a:chOff x="3233964" y="1954419"/>
            <a:chExt cx="1410044" cy="678649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EA11E84-CC63-4CDF-9486-227B9935C7FF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0E6D960-CDA6-4747-AD2B-4038632D6410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" name="Oval 12">
            <a:extLst>
              <a:ext uri="{FF2B5EF4-FFF2-40B4-BE49-F238E27FC236}">
                <a16:creationId xmlns:a16="http://schemas.microsoft.com/office/drawing/2014/main" id="{0A14DC9E-8C53-404D-B585-F2A33CD9A662}"/>
              </a:ext>
            </a:extLst>
          </p:cNvPr>
          <p:cNvSpPr/>
          <p:nvPr/>
        </p:nvSpPr>
        <p:spPr>
          <a:xfrm>
            <a:off x="6816445" y="4449542"/>
            <a:ext cx="1656000" cy="1656000"/>
          </a:xfrm>
          <a:prstGeom prst="ellipse">
            <a:avLst/>
          </a:pr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Oval 13">
            <a:extLst>
              <a:ext uri="{FF2B5EF4-FFF2-40B4-BE49-F238E27FC236}">
                <a16:creationId xmlns:a16="http://schemas.microsoft.com/office/drawing/2014/main" id="{6799D950-F26A-4527-88B7-6065A6C85B81}"/>
              </a:ext>
            </a:extLst>
          </p:cNvPr>
          <p:cNvSpPr/>
          <p:nvPr/>
        </p:nvSpPr>
        <p:spPr>
          <a:xfrm>
            <a:off x="8373698" y="1988811"/>
            <a:ext cx="1481908" cy="1481908"/>
          </a:xfrm>
          <a:prstGeom prst="ellipse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Oval 14">
            <a:extLst>
              <a:ext uri="{FF2B5EF4-FFF2-40B4-BE49-F238E27FC236}">
                <a16:creationId xmlns:a16="http://schemas.microsoft.com/office/drawing/2014/main" id="{35FED314-DB9D-46F2-8B52-B5E79E7EE159}"/>
              </a:ext>
            </a:extLst>
          </p:cNvPr>
          <p:cNvSpPr/>
          <p:nvPr/>
        </p:nvSpPr>
        <p:spPr>
          <a:xfrm>
            <a:off x="6168589" y="1863596"/>
            <a:ext cx="1287121" cy="1287121"/>
          </a:xfrm>
          <a:prstGeom prst="ellipse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Oval 15">
            <a:extLst>
              <a:ext uri="{FF2B5EF4-FFF2-40B4-BE49-F238E27FC236}">
                <a16:creationId xmlns:a16="http://schemas.microsoft.com/office/drawing/2014/main" id="{85CAFF5B-F1E9-4B0A-B1ED-A7B5333AB0B1}"/>
              </a:ext>
            </a:extLst>
          </p:cNvPr>
          <p:cNvSpPr/>
          <p:nvPr/>
        </p:nvSpPr>
        <p:spPr>
          <a:xfrm>
            <a:off x="9383673" y="3489837"/>
            <a:ext cx="1896080" cy="1896080"/>
          </a:xfrm>
          <a:prstGeom prst="ellipse">
            <a:avLst/>
          </a:prstGeom>
          <a:solidFill>
            <a:schemeClr val="accent3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F9B4D31-5C95-4150-A56C-1BE9FDE438F9}"/>
              </a:ext>
            </a:extLst>
          </p:cNvPr>
          <p:cNvGrpSpPr/>
          <p:nvPr/>
        </p:nvGrpSpPr>
        <p:grpSpPr>
          <a:xfrm>
            <a:off x="3034936" y="3952507"/>
            <a:ext cx="1975099" cy="1056546"/>
            <a:chOff x="-475010" y="1114177"/>
            <a:chExt cx="3859356" cy="1056546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E96D83E-914B-4BB4-8695-685DD44E9D4A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4B11CE5-A543-4EE3-9791-6B4E582821E1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 . </a:t>
              </a:r>
            </a:p>
          </p:txBody>
        </p:sp>
      </p:grpSp>
      <p:grpSp>
        <p:nvGrpSpPr>
          <p:cNvPr id="21" name="Group 28">
            <a:extLst>
              <a:ext uri="{FF2B5EF4-FFF2-40B4-BE49-F238E27FC236}">
                <a16:creationId xmlns:a16="http://schemas.microsoft.com/office/drawing/2014/main" id="{24E02D68-96C0-45CB-B3A4-7DDB94B5A173}"/>
              </a:ext>
            </a:extLst>
          </p:cNvPr>
          <p:cNvGrpSpPr/>
          <p:nvPr/>
        </p:nvGrpSpPr>
        <p:grpSpPr>
          <a:xfrm>
            <a:off x="6780910" y="5143692"/>
            <a:ext cx="1727068" cy="678649"/>
            <a:chOff x="3233964" y="1954419"/>
            <a:chExt cx="1410044" cy="67864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1883E63-F4D5-4E6F-976E-E50F70143251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40F12E1-B3EB-4E76-9E4A-69410AB7C651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31">
            <a:extLst>
              <a:ext uri="{FF2B5EF4-FFF2-40B4-BE49-F238E27FC236}">
                <a16:creationId xmlns:a16="http://schemas.microsoft.com/office/drawing/2014/main" id="{2EC869FE-3F7A-41C9-83B8-F93AB2E20514}"/>
              </a:ext>
            </a:extLst>
          </p:cNvPr>
          <p:cNvGrpSpPr/>
          <p:nvPr/>
        </p:nvGrpSpPr>
        <p:grpSpPr>
          <a:xfrm>
            <a:off x="8479206" y="2637736"/>
            <a:ext cx="1296000" cy="658923"/>
            <a:chOff x="3233964" y="1954419"/>
            <a:chExt cx="1410044" cy="72481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C7427A6-E4F5-4AB9-8142-BB77501DA7FB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7EDDD64-1FAB-4ABC-BBB6-0AF0E7D8F4C8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31">
            <a:extLst>
              <a:ext uri="{FF2B5EF4-FFF2-40B4-BE49-F238E27FC236}">
                <a16:creationId xmlns:a16="http://schemas.microsoft.com/office/drawing/2014/main" id="{65198E76-763D-443D-ABD2-C012888086D9}"/>
              </a:ext>
            </a:extLst>
          </p:cNvPr>
          <p:cNvGrpSpPr/>
          <p:nvPr/>
        </p:nvGrpSpPr>
        <p:grpSpPr>
          <a:xfrm>
            <a:off x="6228284" y="2329835"/>
            <a:ext cx="1182052" cy="658923"/>
            <a:chOff x="3233964" y="1954419"/>
            <a:chExt cx="1410044" cy="72481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459950C-4502-4D76-BCAE-BEE5D04FB6E6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46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96076F1-E51E-4FF1-B6D4-FAEE1E22A1F8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8">
            <a:extLst>
              <a:ext uri="{FF2B5EF4-FFF2-40B4-BE49-F238E27FC236}">
                <a16:creationId xmlns:a16="http://schemas.microsoft.com/office/drawing/2014/main" id="{DA276302-FBEB-43D8-91AD-5125E1ADA1B3}"/>
              </a:ext>
            </a:extLst>
          </p:cNvPr>
          <p:cNvGrpSpPr/>
          <p:nvPr/>
        </p:nvGrpSpPr>
        <p:grpSpPr>
          <a:xfrm>
            <a:off x="9468179" y="4404893"/>
            <a:ext cx="1727068" cy="678649"/>
            <a:chOff x="3233964" y="1954419"/>
            <a:chExt cx="1410044" cy="678649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C53D455-B93A-4DCD-B0F9-4AD7AE8CB5E1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C431A31-BA00-45E5-9940-D8FA60B72A82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3" name="Rectangle 130">
            <a:extLst>
              <a:ext uri="{FF2B5EF4-FFF2-40B4-BE49-F238E27FC236}">
                <a16:creationId xmlns:a16="http://schemas.microsoft.com/office/drawing/2014/main" id="{D232F59B-F24E-4EC6-AF4C-23A25E2DD66F}"/>
              </a:ext>
            </a:extLst>
          </p:cNvPr>
          <p:cNvSpPr/>
          <p:nvPr/>
        </p:nvSpPr>
        <p:spPr>
          <a:xfrm>
            <a:off x="10084976" y="3813861"/>
            <a:ext cx="481806" cy="48399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BD84FB5E-EC56-45F6-92BB-4687EAC33FBE}"/>
              </a:ext>
            </a:extLst>
          </p:cNvPr>
          <p:cNvSpPr/>
          <p:nvPr/>
        </p:nvSpPr>
        <p:spPr>
          <a:xfrm>
            <a:off x="3712319" y="3074540"/>
            <a:ext cx="659433" cy="658362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" name="Isosceles Triangle 8">
            <a:extLst>
              <a:ext uri="{FF2B5EF4-FFF2-40B4-BE49-F238E27FC236}">
                <a16:creationId xmlns:a16="http://schemas.microsoft.com/office/drawing/2014/main" id="{CC173DE9-B095-40F9-A1CC-4B06B57E857D}"/>
              </a:ext>
            </a:extLst>
          </p:cNvPr>
          <p:cNvSpPr/>
          <p:nvPr/>
        </p:nvSpPr>
        <p:spPr>
          <a:xfrm rot="16200000">
            <a:off x="8944328" y="2171303"/>
            <a:ext cx="340647" cy="406141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" name="Freeform 18">
            <a:extLst>
              <a:ext uri="{FF2B5EF4-FFF2-40B4-BE49-F238E27FC236}">
                <a16:creationId xmlns:a16="http://schemas.microsoft.com/office/drawing/2014/main" id="{63DF0D4D-0F57-483B-A46F-36657DE211FA}"/>
              </a:ext>
            </a:extLst>
          </p:cNvPr>
          <p:cNvSpPr/>
          <p:nvPr/>
        </p:nvSpPr>
        <p:spPr>
          <a:xfrm>
            <a:off x="1710761" y="3359028"/>
            <a:ext cx="549755" cy="443693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Oval 7">
            <a:extLst>
              <a:ext uri="{FF2B5EF4-FFF2-40B4-BE49-F238E27FC236}">
                <a16:creationId xmlns:a16="http://schemas.microsoft.com/office/drawing/2014/main" id="{2D0C85AC-9F40-4E53-B81F-C5C6B29226D3}"/>
              </a:ext>
            </a:extLst>
          </p:cNvPr>
          <p:cNvSpPr/>
          <p:nvPr/>
        </p:nvSpPr>
        <p:spPr>
          <a:xfrm>
            <a:off x="7469638" y="4708631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" name="Rectangle 16">
            <a:extLst>
              <a:ext uri="{FF2B5EF4-FFF2-40B4-BE49-F238E27FC236}">
                <a16:creationId xmlns:a16="http://schemas.microsoft.com/office/drawing/2014/main" id="{7BC52193-1E59-4FA9-A120-78D3806A3914}"/>
              </a:ext>
            </a:extLst>
          </p:cNvPr>
          <p:cNvSpPr/>
          <p:nvPr/>
        </p:nvSpPr>
        <p:spPr>
          <a:xfrm>
            <a:off x="6660329" y="2065274"/>
            <a:ext cx="312231" cy="205203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11182</TotalTime>
  <Words>62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2018-04-11T02:21:09Z</dcterms:modified>
</cp:coreProperties>
</file>